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24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76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eorgia" panose="02040502050405020303" pitchFamily="18" charset="0"/>
      <p:regular r:id="rId29"/>
      <p:bold r:id="rId30"/>
      <p:italic r:id="rId31"/>
      <p:boldItalic r:id="rId32"/>
    </p:embeddedFont>
    <p:embeddedFont>
      <p:font typeface="Poppins" panose="00000500000000000000" pitchFamily="2" charset="0"/>
      <p:regular r:id="rId33"/>
      <p:bold r:id="rId34"/>
      <p:italic r:id="rId35"/>
      <p:boldItalic r:id="rId36"/>
    </p:embeddedFont>
    <p:embeddedFont>
      <p:font typeface="Poppins Light" panose="000004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gfbnPtQNclhSni1LhZCfzexTmG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CE89D2-6953-444B-8FB4-1E1E56F0ED36}" v="6" dt="2024-02-06T08:24:02.8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3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éronique SERMAGE" userId="9ce936c2-f4bd-423b-ae8e-81695267eda5" providerId="ADAL" clId="{B0CE89D2-6953-444B-8FB4-1E1E56F0ED36}"/>
    <pc:docChg chg="undo custSel addSld delSld modSld">
      <pc:chgData name="Véronique SERMAGE" userId="9ce936c2-f4bd-423b-ae8e-81695267eda5" providerId="ADAL" clId="{B0CE89D2-6953-444B-8FB4-1E1E56F0ED36}" dt="2024-02-06T08:24:21.285" v="32" actId="47"/>
      <pc:docMkLst>
        <pc:docMk/>
      </pc:docMkLst>
      <pc:sldChg chg="del">
        <pc:chgData name="Véronique SERMAGE" userId="9ce936c2-f4bd-423b-ae8e-81695267eda5" providerId="ADAL" clId="{B0CE89D2-6953-444B-8FB4-1E1E56F0ED36}" dt="2024-02-06T08:24:21.285" v="32" actId="47"/>
        <pc:sldMkLst>
          <pc:docMk/>
          <pc:sldMk cId="0" sldId="256"/>
        </pc:sldMkLst>
      </pc:sldChg>
      <pc:sldChg chg="del">
        <pc:chgData name="Véronique SERMAGE" userId="9ce936c2-f4bd-423b-ae8e-81695267eda5" providerId="ADAL" clId="{B0CE89D2-6953-444B-8FB4-1E1E56F0ED36}" dt="2024-02-06T08:18:52.536" v="1" actId="47"/>
        <pc:sldMkLst>
          <pc:docMk/>
          <pc:sldMk cId="0" sldId="257"/>
        </pc:sldMkLst>
      </pc:sldChg>
      <pc:sldChg chg="addSp delSp modSp add mod">
        <pc:chgData name="Véronique SERMAGE" userId="9ce936c2-f4bd-423b-ae8e-81695267eda5" providerId="ADAL" clId="{B0CE89D2-6953-444B-8FB4-1E1E56F0ED36}" dt="2024-02-06T08:24:10.665" v="31" actId="1076"/>
        <pc:sldMkLst>
          <pc:docMk/>
          <pc:sldMk cId="1445852122" sldId="257"/>
        </pc:sldMkLst>
        <pc:spChg chg="del">
          <ac:chgData name="Véronique SERMAGE" userId="9ce936c2-f4bd-423b-ae8e-81695267eda5" providerId="ADAL" clId="{B0CE89D2-6953-444B-8FB4-1E1E56F0ED36}" dt="2024-02-06T08:23:37.518" v="23" actId="478"/>
          <ac:spMkLst>
            <pc:docMk/>
            <pc:sldMk cId="1445852122" sldId="257"/>
            <ac:spMk id="2" creationId="{2C503424-D797-2FCD-35B9-E8A16EE4BB83}"/>
          </ac:spMkLst>
        </pc:spChg>
        <pc:spChg chg="mod">
          <ac:chgData name="Véronique SERMAGE" userId="9ce936c2-f4bd-423b-ae8e-81695267eda5" providerId="ADAL" clId="{B0CE89D2-6953-444B-8FB4-1E1E56F0ED36}" dt="2024-02-06T08:23:52.221" v="29" actId="122"/>
          <ac:spMkLst>
            <pc:docMk/>
            <pc:sldMk cId="1445852122" sldId="257"/>
            <ac:spMk id="5" creationId="{ECE1A01B-EE82-F0E5-0916-4DDCDCFCA91B}"/>
          </ac:spMkLst>
        </pc:spChg>
        <pc:spChg chg="add del mod">
          <ac:chgData name="Véronique SERMAGE" userId="9ce936c2-f4bd-423b-ae8e-81695267eda5" providerId="ADAL" clId="{B0CE89D2-6953-444B-8FB4-1E1E56F0ED36}" dt="2024-02-06T08:23:41.236" v="24" actId="478"/>
          <ac:spMkLst>
            <pc:docMk/>
            <pc:sldMk cId="1445852122" sldId="257"/>
            <ac:spMk id="6" creationId="{7F03B93C-33B3-8F9D-E781-E8A10F7AB720}"/>
          </ac:spMkLst>
        </pc:spChg>
        <pc:spChg chg="add mod">
          <ac:chgData name="Véronique SERMAGE" userId="9ce936c2-f4bd-423b-ae8e-81695267eda5" providerId="ADAL" clId="{B0CE89D2-6953-444B-8FB4-1E1E56F0ED36}" dt="2024-02-06T08:24:10.665" v="31" actId="1076"/>
          <ac:spMkLst>
            <pc:docMk/>
            <pc:sldMk cId="1445852122" sldId="257"/>
            <ac:spMk id="8" creationId="{CD3BE075-C71A-E7A4-B306-180A84AA3453}"/>
          </ac:spMkLst>
        </pc:spChg>
      </pc:sldChg>
      <pc:sldChg chg="delSp del mod">
        <pc:chgData name="Véronique SERMAGE" userId="9ce936c2-f4bd-423b-ae8e-81695267eda5" providerId="ADAL" clId="{B0CE89D2-6953-444B-8FB4-1E1E56F0ED36}" dt="2024-02-06T08:21:38.741" v="19" actId="47"/>
        <pc:sldMkLst>
          <pc:docMk/>
          <pc:sldMk cId="0" sldId="277"/>
        </pc:sldMkLst>
        <pc:picChg chg="del">
          <ac:chgData name="Véronique SERMAGE" userId="9ce936c2-f4bd-423b-ae8e-81695267eda5" providerId="ADAL" clId="{B0CE89D2-6953-444B-8FB4-1E1E56F0ED36}" dt="2024-02-06T08:18:46.200" v="0" actId="478"/>
          <ac:picMkLst>
            <pc:docMk/>
            <pc:sldMk cId="0" sldId="277"/>
            <ac:picMk id="1427" creationId="{00000000-0000-0000-0000-000000000000}"/>
          </ac:picMkLst>
        </pc:picChg>
      </pc:sldChg>
      <pc:sldChg chg="addSp delSp modSp add del mod">
        <pc:chgData name="Véronique SERMAGE" userId="9ce936c2-f4bd-423b-ae8e-81695267eda5" providerId="ADAL" clId="{B0CE89D2-6953-444B-8FB4-1E1E56F0ED36}" dt="2024-02-06T08:19:41.049" v="6" actId="47"/>
        <pc:sldMkLst>
          <pc:docMk/>
          <pc:sldMk cId="920447015" sldId="278"/>
        </pc:sldMkLst>
        <pc:spChg chg="add del mod">
          <ac:chgData name="Véronique SERMAGE" userId="9ce936c2-f4bd-423b-ae8e-81695267eda5" providerId="ADAL" clId="{B0CE89D2-6953-444B-8FB4-1E1E56F0ED36}" dt="2024-02-06T08:19:34.365" v="5" actId="478"/>
          <ac:spMkLst>
            <pc:docMk/>
            <pc:sldMk cId="920447015" sldId="278"/>
            <ac:spMk id="3" creationId="{1BA99252-E8CA-42EA-EA01-2EABD615FF2B}"/>
          </ac:spMkLst>
        </pc:spChg>
        <pc:spChg chg="mod">
          <ac:chgData name="Véronique SERMAGE" userId="9ce936c2-f4bd-423b-ae8e-81695267eda5" providerId="ADAL" clId="{B0CE89D2-6953-444B-8FB4-1E1E56F0ED36}" dt="2024-02-06T08:19:30.529" v="3" actId="6549"/>
          <ac:spMkLst>
            <pc:docMk/>
            <pc:sldMk cId="920447015" sldId="278"/>
            <ac:spMk id="1405" creationId="{00000000-0000-0000-0000-000000000000}"/>
          </ac:spMkLst>
        </pc:spChg>
        <pc:picChg chg="add del">
          <ac:chgData name="Véronique SERMAGE" userId="9ce936c2-f4bd-423b-ae8e-81695267eda5" providerId="ADAL" clId="{B0CE89D2-6953-444B-8FB4-1E1E56F0ED36}" dt="2024-02-06T08:19:34.365" v="5" actId="478"/>
          <ac:picMkLst>
            <pc:docMk/>
            <pc:sldMk cId="920447015" sldId="278"/>
            <ac:picMk id="1397" creationId="{00000000-0000-0000-0000-000000000000}"/>
          </ac:picMkLst>
        </pc:picChg>
      </pc:sldChg>
      <pc:sldChg chg="addSp delSp modSp add del mod">
        <pc:chgData name="Véronique SERMAGE" userId="9ce936c2-f4bd-423b-ae8e-81695267eda5" providerId="ADAL" clId="{B0CE89D2-6953-444B-8FB4-1E1E56F0ED36}" dt="2024-02-06T08:21:00.238" v="10" actId="47"/>
        <pc:sldMkLst>
          <pc:docMk/>
          <pc:sldMk cId="3315335842" sldId="278"/>
        </pc:sldMkLst>
        <pc:spChg chg="add mod">
          <ac:chgData name="Véronique SERMAGE" userId="9ce936c2-f4bd-423b-ae8e-81695267eda5" providerId="ADAL" clId="{B0CE89D2-6953-444B-8FB4-1E1E56F0ED36}" dt="2024-02-06T08:19:50.259" v="8" actId="478"/>
          <ac:spMkLst>
            <pc:docMk/>
            <pc:sldMk cId="3315335842" sldId="278"/>
            <ac:spMk id="3" creationId="{9986092B-9C74-D88D-5267-CDB95D87B158}"/>
          </ac:spMkLst>
        </pc:spChg>
        <pc:spChg chg="del">
          <ac:chgData name="Véronique SERMAGE" userId="9ce936c2-f4bd-423b-ae8e-81695267eda5" providerId="ADAL" clId="{B0CE89D2-6953-444B-8FB4-1E1E56F0ED36}" dt="2024-02-06T08:19:50.259" v="8" actId="478"/>
          <ac:spMkLst>
            <pc:docMk/>
            <pc:sldMk cId="3315335842" sldId="278"/>
            <ac:spMk id="1413" creationId="{00000000-0000-0000-0000-000000000000}"/>
          </ac:spMkLst>
        </pc:spChg>
      </pc:sldChg>
      <pc:sldChg chg="modSp add mod">
        <pc:chgData name="Véronique SERMAGE" userId="9ce936c2-f4bd-423b-ae8e-81695267eda5" providerId="ADAL" clId="{B0CE89D2-6953-444B-8FB4-1E1E56F0ED36}" dt="2024-02-06T08:21:33.608" v="18" actId="14100"/>
        <pc:sldMkLst>
          <pc:docMk/>
          <pc:sldMk cId="900977596" sldId="376"/>
        </pc:sldMkLst>
        <pc:spChg chg="mod">
          <ac:chgData name="Véronique SERMAGE" userId="9ce936c2-f4bd-423b-ae8e-81695267eda5" providerId="ADAL" clId="{B0CE89D2-6953-444B-8FB4-1E1E56F0ED36}" dt="2024-02-06T08:21:33.608" v="18" actId="14100"/>
          <ac:spMkLst>
            <pc:docMk/>
            <pc:sldMk cId="900977596" sldId="376"/>
            <ac:spMk id="11" creationId="{F4B4B1F2-70CD-76CE-6C37-01A5A7BC94A1}"/>
          </ac:spMkLst>
        </pc:spChg>
      </pc:sldChg>
      <pc:sldMasterChg chg="delSldLayout">
        <pc:chgData name="Véronique SERMAGE" userId="9ce936c2-f4bd-423b-ae8e-81695267eda5" providerId="ADAL" clId="{B0CE89D2-6953-444B-8FB4-1E1E56F0ED36}" dt="2024-02-06T08:24:21.285" v="32" actId="47"/>
        <pc:sldMasterMkLst>
          <pc:docMk/>
          <pc:sldMasterMk cId="0" sldId="2147483648"/>
        </pc:sldMasterMkLst>
        <pc:sldLayoutChg chg="del">
          <pc:chgData name="Véronique SERMAGE" userId="9ce936c2-f4bd-423b-ae8e-81695267eda5" providerId="ADAL" clId="{B0CE89D2-6953-444B-8FB4-1E1E56F0ED36}" dt="2024-02-06T08:24:21.285" v="32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Véronique SERMAGE" userId="9ce936c2-f4bd-423b-ae8e-81695267eda5" providerId="ADAL" clId="{B0CE89D2-6953-444B-8FB4-1E1E56F0ED36}" dt="2024-02-06T08:18:52.536" v="1" actId="47"/>
          <pc:sldLayoutMkLst>
            <pc:docMk/>
            <pc:sldMasterMk cId="0" sldId="2147483648"/>
            <pc:sldLayoutMk cId="0" sldId="21474836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8" name="Google Shape;140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</a:rPr>
              <a:t>20</a:t>
            </a:fld>
            <a:endParaRPr sz="1200"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age de gard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79D030CD-46F8-BC14-F7C7-90C949AAA3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1" y="3171817"/>
            <a:ext cx="5333999" cy="155243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Description de la présentation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00D094-9E8F-DDC9-4F91-0C0CE1530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5902" y="60130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z="1200" smtClean="0">
                <a:solidFill>
                  <a:schemeClr val="tx2"/>
                </a:solidFill>
                <a:cs typeface="Poppins Light" panose="00000400000000000000" pitchFamily="2" charset="0"/>
              </a:defRPr>
            </a:lvl1pPr>
          </a:lstStyle>
          <a:p>
            <a:fld id="{F8934154-114D-A546-9AB3-823C53C15F7B}" type="datetime1">
              <a:rPr lang="fr-FR" smtClean="0"/>
              <a:t>06/02/2024</a:t>
            </a:fld>
            <a:endParaRPr lang="fr-US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97B924F-D85E-2D6E-E661-31D7D9F47C9B}"/>
              </a:ext>
            </a:extLst>
          </p:cNvPr>
          <p:cNvCxnSpPr/>
          <p:nvPr userDrawn="1"/>
        </p:nvCxnSpPr>
        <p:spPr>
          <a:xfrm>
            <a:off x="793287" y="0"/>
            <a:ext cx="0" cy="685463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pour une image  69">
            <a:extLst>
              <a:ext uri="{FF2B5EF4-FFF2-40B4-BE49-F238E27FC236}">
                <a16:creationId xmlns:a16="http://schemas.microsoft.com/office/drawing/2014/main" id="{A272E9EC-E735-FF12-0BAE-C767286C0D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15117" y="-1"/>
            <a:ext cx="7576884" cy="6886446"/>
          </a:xfrm>
          <a:custGeom>
            <a:avLst/>
            <a:gdLst>
              <a:gd name="connsiteX0" fmla="*/ 6443473 w 12435371"/>
              <a:gd name="connsiteY0" fmla="*/ 9866103 h 11303001"/>
              <a:gd name="connsiteX1" fmla="*/ 6648987 w 12435371"/>
              <a:gd name="connsiteY1" fmla="*/ 9876479 h 11303001"/>
              <a:gd name="connsiteX2" fmla="*/ 8562603 w 12435371"/>
              <a:gd name="connsiteY2" fmla="*/ 11194758 h 11303001"/>
              <a:gd name="connsiteX3" fmla="*/ 8598366 w 12435371"/>
              <a:gd name="connsiteY3" fmla="*/ 11274528 h 11303001"/>
              <a:gd name="connsiteX4" fmla="*/ 6443473 w 12435371"/>
              <a:gd name="connsiteY4" fmla="*/ 11274528 h 11303001"/>
              <a:gd name="connsiteX5" fmla="*/ 6443473 w 12435371"/>
              <a:gd name="connsiteY5" fmla="*/ 5723600 h 11303001"/>
              <a:gd name="connsiteX6" fmla="*/ 6443473 w 12435371"/>
              <a:gd name="connsiteY6" fmla="*/ 9863572 h 11303001"/>
              <a:gd name="connsiteX7" fmla="*/ 6237959 w 12435371"/>
              <a:gd name="connsiteY7" fmla="*/ 9873949 h 11303001"/>
              <a:gd name="connsiteX8" fmla="*/ 4324343 w 12435371"/>
              <a:gd name="connsiteY8" fmla="*/ 11192227 h 11303001"/>
              <a:gd name="connsiteX9" fmla="*/ 4274679 w 12435371"/>
              <a:gd name="connsiteY9" fmla="*/ 11303001 h 11303001"/>
              <a:gd name="connsiteX10" fmla="*/ 0 w 12435371"/>
              <a:gd name="connsiteY10" fmla="*/ 11303001 h 11303001"/>
              <a:gd name="connsiteX11" fmla="*/ 52599 w 12435371"/>
              <a:gd name="connsiteY11" fmla="*/ 10998818 h 11303001"/>
              <a:gd name="connsiteX12" fmla="*/ 6147815 w 12435371"/>
              <a:gd name="connsiteY12" fmla="*/ 5731076 h 11303001"/>
              <a:gd name="connsiteX13" fmla="*/ 6443473 w 12435371"/>
              <a:gd name="connsiteY13" fmla="*/ 0 h 11303001"/>
              <a:gd name="connsiteX14" fmla="*/ 12435371 w 12435371"/>
              <a:gd name="connsiteY14" fmla="*/ 0 h 11303001"/>
              <a:gd name="connsiteX15" fmla="*/ 12435371 w 12435371"/>
              <a:gd name="connsiteY15" fmla="*/ 9704627 h 11303001"/>
              <a:gd name="connsiteX16" fmla="*/ 12429977 w 12435371"/>
              <a:gd name="connsiteY16" fmla="*/ 9691313 h 11303001"/>
              <a:gd name="connsiteX17" fmla="*/ 6739131 w 12435371"/>
              <a:gd name="connsiteY17" fmla="*/ 5727892 h 11303001"/>
              <a:gd name="connsiteX18" fmla="*/ 6443473 w 12435371"/>
              <a:gd name="connsiteY18" fmla="*/ 5720417 h 1130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435371" h="11303001">
                <a:moveTo>
                  <a:pt x="6443473" y="9866103"/>
                </a:moveTo>
                <a:lnTo>
                  <a:pt x="6648987" y="9876479"/>
                </a:lnTo>
                <a:cubicBezTo>
                  <a:pt x="7487570" y="9961642"/>
                  <a:pt x="8199524" y="10475151"/>
                  <a:pt x="8562603" y="11194758"/>
                </a:cubicBezTo>
                <a:lnTo>
                  <a:pt x="8598366" y="11274528"/>
                </a:lnTo>
                <a:lnTo>
                  <a:pt x="6443473" y="11274528"/>
                </a:lnTo>
                <a:close/>
                <a:moveTo>
                  <a:pt x="6443473" y="5723600"/>
                </a:moveTo>
                <a:lnTo>
                  <a:pt x="6443473" y="9863572"/>
                </a:lnTo>
                <a:lnTo>
                  <a:pt x="6237959" y="9873949"/>
                </a:lnTo>
                <a:cubicBezTo>
                  <a:pt x="5399375" y="9959111"/>
                  <a:pt x="4687421" y="10472620"/>
                  <a:pt x="4324343" y="11192227"/>
                </a:cubicBezTo>
                <a:lnTo>
                  <a:pt x="4274679" y="11303001"/>
                </a:lnTo>
                <a:lnTo>
                  <a:pt x="0" y="11303001"/>
                </a:lnTo>
                <a:lnTo>
                  <a:pt x="52599" y="10998818"/>
                </a:lnTo>
                <a:cubicBezTo>
                  <a:pt x="627375" y="8097529"/>
                  <a:pt x="3115968" y="5884761"/>
                  <a:pt x="6147815" y="5731076"/>
                </a:cubicBezTo>
                <a:close/>
                <a:moveTo>
                  <a:pt x="6443473" y="0"/>
                </a:moveTo>
                <a:lnTo>
                  <a:pt x="12435371" y="0"/>
                </a:lnTo>
                <a:lnTo>
                  <a:pt x="12435371" y="9704627"/>
                </a:lnTo>
                <a:lnTo>
                  <a:pt x="12429977" y="9691313"/>
                </a:lnTo>
                <a:cubicBezTo>
                  <a:pt x="11468623" y="7453126"/>
                  <a:pt x="9297251" y="5857565"/>
                  <a:pt x="6739131" y="5727892"/>
                </a:cubicBezTo>
                <a:lnTo>
                  <a:pt x="6443473" y="572041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fr-FR" dirty="0"/>
              <a:t>Insérer image ici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7EA52919-D820-B5FD-1E29-089007F142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1" y="1805806"/>
            <a:ext cx="6972299" cy="1328056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endParaRPr lang="en-US" dirty="0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B22CC00F-F6F4-5B5B-1108-04AC1130B448}"/>
              </a:ext>
            </a:extLst>
          </p:cNvPr>
          <p:cNvGrpSpPr/>
          <p:nvPr userDrawn="1"/>
        </p:nvGrpSpPr>
        <p:grpSpPr>
          <a:xfrm>
            <a:off x="1163939" y="6162477"/>
            <a:ext cx="122197" cy="71097"/>
            <a:chOff x="1916906" y="10164763"/>
            <a:chExt cx="201498" cy="117244"/>
          </a:xfrm>
        </p:grpSpPr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78F90B1A-8401-4EE6-D6C1-CB2E7CB8E58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16906" y="10222174"/>
              <a:ext cx="191972" cy="0"/>
            </a:xfrm>
            <a:prstGeom prst="line">
              <a:avLst/>
            </a:prstGeom>
            <a:ln w="1651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C167820E-6877-CCF4-C769-3CE397576847}"/>
                </a:ext>
              </a:extLst>
            </p:cNvPr>
            <p:cNvCxnSpPr/>
            <p:nvPr userDrawn="1"/>
          </p:nvCxnSpPr>
          <p:spPr>
            <a:xfrm>
              <a:off x="2055813" y="10164763"/>
              <a:ext cx="62591" cy="62591"/>
            </a:xfrm>
            <a:prstGeom prst="line">
              <a:avLst/>
            </a:prstGeom>
            <a:ln w="1651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9F8F9700-9268-7AED-E103-D16DF0DB9E7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51050" y="10219416"/>
              <a:ext cx="62591" cy="62591"/>
            </a:xfrm>
            <a:prstGeom prst="line">
              <a:avLst/>
            </a:prstGeom>
            <a:ln w="1651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38762C9-121A-7A8C-751A-D3BE23758E27}"/>
              </a:ext>
            </a:extLst>
          </p:cNvPr>
          <p:cNvGrpSpPr/>
          <p:nvPr userDrawn="1"/>
        </p:nvGrpSpPr>
        <p:grpSpPr>
          <a:xfrm>
            <a:off x="10154033" y="6030625"/>
            <a:ext cx="1666786" cy="429172"/>
            <a:chOff x="16741197" y="12092322"/>
            <a:chExt cx="2748460" cy="707737"/>
          </a:xfrm>
        </p:grpSpPr>
        <p:sp>
          <p:nvSpPr>
            <p:cNvPr id="5" name="Forme libre : forme 42">
              <a:extLst>
                <a:ext uri="{FF2B5EF4-FFF2-40B4-BE49-F238E27FC236}">
                  <a16:creationId xmlns:a16="http://schemas.microsoft.com/office/drawing/2014/main" id="{FF497CA8-9D89-E12C-56BF-83B292D6F4F5}"/>
                </a:ext>
              </a:extLst>
            </p:cNvPr>
            <p:cNvSpPr/>
            <p:nvPr/>
          </p:nvSpPr>
          <p:spPr>
            <a:xfrm>
              <a:off x="16741197" y="12156471"/>
              <a:ext cx="306824" cy="290434"/>
            </a:xfrm>
            <a:custGeom>
              <a:avLst/>
              <a:gdLst>
                <a:gd name="connsiteX0" fmla="*/ 153937 w 306824"/>
                <a:gd name="connsiteY0" fmla="*/ 0 h 290434"/>
                <a:gd name="connsiteX1" fmla="*/ 0 w 306824"/>
                <a:gd name="connsiteY1" fmla="*/ 145742 h 290434"/>
                <a:gd name="connsiteX2" fmla="*/ 152888 w 306824"/>
                <a:gd name="connsiteY2" fmla="*/ 290434 h 290434"/>
                <a:gd name="connsiteX3" fmla="*/ 306825 w 306824"/>
                <a:gd name="connsiteY3" fmla="*/ 144693 h 290434"/>
                <a:gd name="connsiteX4" fmla="*/ 153937 w 306824"/>
                <a:gd name="connsiteY4" fmla="*/ 0 h 290434"/>
                <a:gd name="connsiteX5" fmla="*/ 153937 w 306824"/>
                <a:gd name="connsiteY5" fmla="*/ 207794 h 290434"/>
                <a:gd name="connsiteX6" fmla="*/ 94936 w 306824"/>
                <a:gd name="connsiteY6" fmla="*/ 144693 h 290434"/>
                <a:gd name="connsiteX7" fmla="*/ 152888 w 306824"/>
                <a:gd name="connsiteY7" fmla="*/ 82641 h 290434"/>
                <a:gd name="connsiteX8" fmla="*/ 211889 w 306824"/>
                <a:gd name="connsiteY8" fmla="*/ 145742 h 290434"/>
                <a:gd name="connsiteX9" fmla="*/ 153937 w 306824"/>
                <a:gd name="connsiteY9" fmla="*/ 207794 h 29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824" h="290434">
                  <a:moveTo>
                    <a:pt x="153937" y="0"/>
                  </a:moveTo>
                  <a:cubicBezTo>
                    <a:pt x="64625" y="0"/>
                    <a:pt x="0" y="66723"/>
                    <a:pt x="0" y="145742"/>
                  </a:cubicBezTo>
                  <a:cubicBezTo>
                    <a:pt x="0" y="224760"/>
                    <a:pt x="64148" y="290434"/>
                    <a:pt x="152888" y="290434"/>
                  </a:cubicBezTo>
                  <a:cubicBezTo>
                    <a:pt x="241628" y="290434"/>
                    <a:pt x="306825" y="223712"/>
                    <a:pt x="306825" y="144693"/>
                  </a:cubicBezTo>
                  <a:cubicBezTo>
                    <a:pt x="306825" y="65674"/>
                    <a:pt x="242677" y="0"/>
                    <a:pt x="153937" y="0"/>
                  </a:cubicBezTo>
                  <a:moveTo>
                    <a:pt x="153937" y="207794"/>
                  </a:moveTo>
                  <a:cubicBezTo>
                    <a:pt x="119527" y="207794"/>
                    <a:pt x="94936" y="178531"/>
                    <a:pt x="94936" y="144693"/>
                  </a:cubicBezTo>
                  <a:cubicBezTo>
                    <a:pt x="94936" y="110855"/>
                    <a:pt x="117526" y="82641"/>
                    <a:pt x="152888" y="82641"/>
                  </a:cubicBezTo>
                  <a:cubicBezTo>
                    <a:pt x="188251" y="82641"/>
                    <a:pt x="211889" y="111904"/>
                    <a:pt x="211889" y="145742"/>
                  </a:cubicBezTo>
                  <a:cubicBezTo>
                    <a:pt x="211889" y="179579"/>
                    <a:pt x="189299" y="207794"/>
                    <a:pt x="153937" y="207794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6" name="Forme libre : forme 43">
              <a:extLst>
                <a:ext uri="{FF2B5EF4-FFF2-40B4-BE49-F238E27FC236}">
                  <a16:creationId xmlns:a16="http://schemas.microsoft.com/office/drawing/2014/main" id="{6146DEC7-BF52-2162-15BF-AD609C6182B5}"/>
                </a:ext>
              </a:extLst>
            </p:cNvPr>
            <p:cNvSpPr/>
            <p:nvPr/>
          </p:nvSpPr>
          <p:spPr>
            <a:xfrm>
              <a:off x="17978314" y="12156471"/>
              <a:ext cx="306824" cy="290434"/>
            </a:xfrm>
            <a:custGeom>
              <a:avLst/>
              <a:gdLst>
                <a:gd name="connsiteX0" fmla="*/ 153937 w 306824"/>
                <a:gd name="connsiteY0" fmla="*/ 0 h 290434"/>
                <a:gd name="connsiteX1" fmla="*/ 0 w 306824"/>
                <a:gd name="connsiteY1" fmla="*/ 145742 h 290434"/>
                <a:gd name="connsiteX2" fmla="*/ 152888 w 306824"/>
                <a:gd name="connsiteY2" fmla="*/ 290434 h 290434"/>
                <a:gd name="connsiteX3" fmla="*/ 306825 w 306824"/>
                <a:gd name="connsiteY3" fmla="*/ 144693 h 290434"/>
                <a:gd name="connsiteX4" fmla="*/ 153937 w 306824"/>
                <a:gd name="connsiteY4" fmla="*/ 0 h 290434"/>
                <a:gd name="connsiteX5" fmla="*/ 153937 w 306824"/>
                <a:gd name="connsiteY5" fmla="*/ 207794 h 290434"/>
                <a:gd name="connsiteX6" fmla="*/ 94936 w 306824"/>
                <a:gd name="connsiteY6" fmla="*/ 144693 h 290434"/>
                <a:gd name="connsiteX7" fmla="*/ 152888 w 306824"/>
                <a:gd name="connsiteY7" fmla="*/ 82641 h 290434"/>
                <a:gd name="connsiteX8" fmla="*/ 211889 w 306824"/>
                <a:gd name="connsiteY8" fmla="*/ 145742 h 290434"/>
                <a:gd name="connsiteX9" fmla="*/ 153937 w 306824"/>
                <a:gd name="connsiteY9" fmla="*/ 207794 h 29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824" h="290434">
                  <a:moveTo>
                    <a:pt x="153937" y="0"/>
                  </a:moveTo>
                  <a:cubicBezTo>
                    <a:pt x="64625" y="0"/>
                    <a:pt x="0" y="66723"/>
                    <a:pt x="0" y="145742"/>
                  </a:cubicBezTo>
                  <a:cubicBezTo>
                    <a:pt x="0" y="224760"/>
                    <a:pt x="64148" y="290434"/>
                    <a:pt x="152888" y="290434"/>
                  </a:cubicBezTo>
                  <a:cubicBezTo>
                    <a:pt x="241628" y="290434"/>
                    <a:pt x="306825" y="223712"/>
                    <a:pt x="306825" y="144693"/>
                  </a:cubicBezTo>
                  <a:cubicBezTo>
                    <a:pt x="306825" y="65674"/>
                    <a:pt x="242677" y="0"/>
                    <a:pt x="153937" y="0"/>
                  </a:cubicBezTo>
                  <a:moveTo>
                    <a:pt x="153937" y="207794"/>
                  </a:moveTo>
                  <a:cubicBezTo>
                    <a:pt x="119527" y="207794"/>
                    <a:pt x="94936" y="178531"/>
                    <a:pt x="94936" y="144693"/>
                  </a:cubicBezTo>
                  <a:cubicBezTo>
                    <a:pt x="94936" y="110855"/>
                    <a:pt x="117526" y="82641"/>
                    <a:pt x="152888" y="82641"/>
                  </a:cubicBezTo>
                  <a:cubicBezTo>
                    <a:pt x="188251" y="82641"/>
                    <a:pt x="211889" y="111904"/>
                    <a:pt x="211889" y="145742"/>
                  </a:cubicBezTo>
                  <a:cubicBezTo>
                    <a:pt x="211889" y="179579"/>
                    <a:pt x="189299" y="207794"/>
                    <a:pt x="153937" y="207794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7" name="Forme libre : forme 44">
              <a:extLst>
                <a:ext uri="{FF2B5EF4-FFF2-40B4-BE49-F238E27FC236}">
                  <a16:creationId xmlns:a16="http://schemas.microsoft.com/office/drawing/2014/main" id="{9E4172AB-0F84-9D20-5164-BAE0C011E958}"/>
                </a:ext>
              </a:extLst>
            </p:cNvPr>
            <p:cNvSpPr/>
            <p:nvPr/>
          </p:nvSpPr>
          <p:spPr>
            <a:xfrm>
              <a:off x="17068610" y="12156471"/>
              <a:ext cx="275084" cy="283762"/>
            </a:xfrm>
            <a:custGeom>
              <a:avLst/>
              <a:gdLst>
                <a:gd name="connsiteX0" fmla="*/ 0 w 275084"/>
                <a:gd name="connsiteY0" fmla="*/ 6196 h 283762"/>
                <a:gd name="connsiteX1" fmla="*/ 97509 w 275084"/>
                <a:gd name="connsiteY1" fmla="*/ 6196 h 283762"/>
                <a:gd name="connsiteX2" fmla="*/ 97509 w 275084"/>
                <a:gd name="connsiteY2" fmla="*/ 45181 h 283762"/>
                <a:gd name="connsiteX3" fmla="*/ 180625 w 275084"/>
                <a:gd name="connsiteY3" fmla="*/ 0 h 283762"/>
                <a:gd name="connsiteX4" fmla="*/ 275084 w 275084"/>
                <a:gd name="connsiteY4" fmla="*/ 102086 h 283762"/>
                <a:gd name="connsiteX5" fmla="*/ 275084 w 275084"/>
                <a:gd name="connsiteY5" fmla="*/ 283762 h 283762"/>
                <a:gd name="connsiteX6" fmla="*/ 177575 w 275084"/>
                <a:gd name="connsiteY6" fmla="*/ 283762 h 283762"/>
                <a:gd name="connsiteX7" fmla="*/ 177575 w 275084"/>
                <a:gd name="connsiteY7" fmla="*/ 133445 h 283762"/>
                <a:gd name="connsiteX8" fmla="*/ 138591 w 275084"/>
                <a:gd name="connsiteY8" fmla="*/ 86740 h 283762"/>
                <a:gd name="connsiteX9" fmla="*/ 97509 w 275084"/>
                <a:gd name="connsiteY9" fmla="*/ 133445 h 283762"/>
                <a:gd name="connsiteX10" fmla="*/ 97509 w 275084"/>
                <a:gd name="connsiteY10" fmla="*/ 283762 h 283762"/>
                <a:gd name="connsiteX11" fmla="*/ 0 w 275084"/>
                <a:gd name="connsiteY11" fmla="*/ 283762 h 283762"/>
                <a:gd name="connsiteX12" fmla="*/ 0 w 275084"/>
                <a:gd name="connsiteY12" fmla="*/ 6196 h 28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084" h="283762">
                  <a:moveTo>
                    <a:pt x="0" y="6196"/>
                  </a:moveTo>
                  <a:lnTo>
                    <a:pt x="97509" y="6196"/>
                  </a:lnTo>
                  <a:lnTo>
                    <a:pt x="97509" y="45181"/>
                  </a:lnTo>
                  <a:cubicBezTo>
                    <a:pt x="115429" y="22114"/>
                    <a:pt x="141164" y="0"/>
                    <a:pt x="180625" y="0"/>
                  </a:cubicBezTo>
                  <a:cubicBezTo>
                    <a:pt x="239627" y="0"/>
                    <a:pt x="275084" y="38985"/>
                    <a:pt x="275084" y="102086"/>
                  </a:cubicBezTo>
                  <a:lnTo>
                    <a:pt x="275084" y="283762"/>
                  </a:lnTo>
                  <a:lnTo>
                    <a:pt x="177575" y="283762"/>
                  </a:lnTo>
                  <a:lnTo>
                    <a:pt x="177575" y="133445"/>
                  </a:lnTo>
                  <a:cubicBezTo>
                    <a:pt x="177575" y="103134"/>
                    <a:pt x="161657" y="86740"/>
                    <a:pt x="138591" y="86740"/>
                  </a:cubicBezTo>
                  <a:cubicBezTo>
                    <a:pt x="115524" y="86740"/>
                    <a:pt x="97509" y="103134"/>
                    <a:pt x="97509" y="133445"/>
                  </a:cubicBezTo>
                  <a:lnTo>
                    <a:pt x="97509" y="283762"/>
                  </a:lnTo>
                  <a:lnTo>
                    <a:pt x="0" y="283762"/>
                  </a:lnTo>
                  <a:lnTo>
                    <a:pt x="0" y="6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8" name="Forme libre : forme 45">
              <a:extLst>
                <a:ext uri="{FF2B5EF4-FFF2-40B4-BE49-F238E27FC236}">
                  <a16:creationId xmlns:a16="http://schemas.microsoft.com/office/drawing/2014/main" id="{8E7FA4DC-12BE-7138-B9B9-6A5899700ECB}"/>
                </a:ext>
              </a:extLst>
            </p:cNvPr>
            <p:cNvSpPr/>
            <p:nvPr/>
          </p:nvSpPr>
          <p:spPr>
            <a:xfrm>
              <a:off x="17362090" y="12156567"/>
              <a:ext cx="280136" cy="290434"/>
            </a:xfrm>
            <a:custGeom>
              <a:avLst/>
              <a:gdLst>
                <a:gd name="connsiteX0" fmla="*/ 280136 w 280136"/>
                <a:gd name="connsiteY0" fmla="*/ 151842 h 290434"/>
                <a:gd name="connsiteX1" fmla="*/ 140116 w 280136"/>
                <a:gd name="connsiteY1" fmla="*/ 0 h 290434"/>
                <a:gd name="connsiteX2" fmla="*/ 0 w 280136"/>
                <a:gd name="connsiteY2" fmla="*/ 145742 h 290434"/>
                <a:gd name="connsiteX3" fmla="*/ 148790 w 280136"/>
                <a:gd name="connsiteY3" fmla="*/ 290434 h 290434"/>
                <a:gd name="connsiteX4" fmla="*/ 269365 w 280136"/>
                <a:gd name="connsiteY4" fmla="*/ 234006 h 290434"/>
                <a:gd name="connsiteX5" fmla="*/ 215511 w 280136"/>
                <a:gd name="connsiteY5" fmla="*/ 189302 h 290434"/>
                <a:gd name="connsiteX6" fmla="*/ 153937 w 280136"/>
                <a:gd name="connsiteY6" fmla="*/ 217516 h 290434"/>
                <a:gd name="connsiteX7" fmla="*/ 93887 w 280136"/>
                <a:gd name="connsiteY7" fmla="*/ 171859 h 290434"/>
                <a:gd name="connsiteX8" fmla="*/ 279660 w 280136"/>
                <a:gd name="connsiteY8" fmla="*/ 171859 h 290434"/>
                <a:gd name="connsiteX9" fmla="*/ 280136 w 280136"/>
                <a:gd name="connsiteY9" fmla="*/ 151842 h 290434"/>
                <a:gd name="connsiteX10" fmla="*/ 92362 w 280136"/>
                <a:gd name="connsiteY10" fmla="*/ 122103 h 290434"/>
                <a:gd name="connsiteX11" fmla="*/ 140592 w 280136"/>
                <a:gd name="connsiteY11" fmla="*/ 71870 h 290434"/>
                <a:gd name="connsiteX12" fmla="*/ 188823 w 280136"/>
                <a:gd name="connsiteY12" fmla="*/ 122103 h 290434"/>
                <a:gd name="connsiteX13" fmla="*/ 92362 w 280136"/>
                <a:gd name="connsiteY13" fmla="*/ 122103 h 29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136" h="290434">
                  <a:moveTo>
                    <a:pt x="280136" y="151842"/>
                  </a:moveTo>
                  <a:cubicBezTo>
                    <a:pt x="280136" y="70249"/>
                    <a:pt x="236005" y="0"/>
                    <a:pt x="140116" y="0"/>
                  </a:cubicBezTo>
                  <a:cubicBezTo>
                    <a:pt x="58048" y="0"/>
                    <a:pt x="0" y="64626"/>
                    <a:pt x="0" y="145742"/>
                  </a:cubicBezTo>
                  <a:cubicBezTo>
                    <a:pt x="0" y="231909"/>
                    <a:pt x="61575" y="290434"/>
                    <a:pt x="148790" y="290434"/>
                  </a:cubicBezTo>
                  <a:cubicBezTo>
                    <a:pt x="204169" y="290434"/>
                    <a:pt x="242677" y="267844"/>
                    <a:pt x="269365" y="234006"/>
                  </a:cubicBezTo>
                  <a:lnTo>
                    <a:pt x="215511" y="189302"/>
                  </a:lnTo>
                  <a:cubicBezTo>
                    <a:pt x="195495" y="208842"/>
                    <a:pt x="177003" y="217516"/>
                    <a:pt x="153937" y="217516"/>
                  </a:cubicBezTo>
                  <a:cubicBezTo>
                    <a:pt x="123626" y="217516"/>
                    <a:pt x="101608" y="202170"/>
                    <a:pt x="93887" y="171859"/>
                  </a:cubicBezTo>
                  <a:lnTo>
                    <a:pt x="279660" y="171859"/>
                  </a:lnTo>
                  <a:cubicBezTo>
                    <a:pt x="280136" y="165186"/>
                    <a:pt x="280136" y="158037"/>
                    <a:pt x="280136" y="151842"/>
                  </a:cubicBezTo>
                  <a:moveTo>
                    <a:pt x="92362" y="122103"/>
                  </a:moveTo>
                  <a:cubicBezTo>
                    <a:pt x="97509" y="91791"/>
                    <a:pt x="114952" y="71870"/>
                    <a:pt x="140592" y="71870"/>
                  </a:cubicBezTo>
                  <a:cubicBezTo>
                    <a:pt x="166233" y="71870"/>
                    <a:pt x="185201" y="91315"/>
                    <a:pt x="188823" y="122103"/>
                  </a:cubicBezTo>
                  <a:lnTo>
                    <a:pt x="92362" y="1221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9" name="Forme libre : forme 46">
              <a:extLst>
                <a:ext uri="{FF2B5EF4-FFF2-40B4-BE49-F238E27FC236}">
                  <a16:creationId xmlns:a16="http://schemas.microsoft.com/office/drawing/2014/main" id="{C84D524E-56EB-E52F-8694-F4D774E59B18}"/>
                </a:ext>
              </a:extLst>
            </p:cNvPr>
            <p:cNvSpPr/>
            <p:nvPr/>
          </p:nvSpPr>
          <p:spPr>
            <a:xfrm>
              <a:off x="17663196" y="12156376"/>
              <a:ext cx="304727" cy="365926"/>
            </a:xfrm>
            <a:custGeom>
              <a:avLst/>
              <a:gdLst>
                <a:gd name="connsiteX0" fmla="*/ 181674 w 304727"/>
                <a:gd name="connsiteY0" fmla="*/ 95 h 365926"/>
                <a:gd name="connsiteX1" fmla="*/ 97509 w 304727"/>
                <a:gd name="connsiteY1" fmla="*/ 43179 h 365926"/>
                <a:gd name="connsiteX2" fmla="*/ 97509 w 304727"/>
                <a:gd name="connsiteY2" fmla="*/ 6196 h 365926"/>
                <a:gd name="connsiteX3" fmla="*/ 0 w 304727"/>
                <a:gd name="connsiteY3" fmla="*/ 6196 h 365926"/>
                <a:gd name="connsiteX4" fmla="*/ 0 w 304727"/>
                <a:gd name="connsiteY4" fmla="*/ 365926 h 365926"/>
                <a:gd name="connsiteX5" fmla="*/ 97509 w 304727"/>
                <a:gd name="connsiteY5" fmla="*/ 365926 h 365926"/>
                <a:gd name="connsiteX6" fmla="*/ 97509 w 304727"/>
                <a:gd name="connsiteY6" fmla="*/ 249924 h 365926"/>
                <a:gd name="connsiteX7" fmla="*/ 182150 w 304727"/>
                <a:gd name="connsiteY7" fmla="*/ 289958 h 365926"/>
                <a:gd name="connsiteX8" fmla="*/ 304728 w 304727"/>
                <a:gd name="connsiteY8" fmla="*/ 144216 h 365926"/>
                <a:gd name="connsiteX9" fmla="*/ 181579 w 304727"/>
                <a:gd name="connsiteY9" fmla="*/ 0 h 365926"/>
                <a:gd name="connsiteX10" fmla="*/ 151840 w 304727"/>
                <a:gd name="connsiteY10" fmla="*/ 208365 h 365926"/>
                <a:gd name="connsiteX11" fmla="*/ 95412 w 304727"/>
                <a:gd name="connsiteY11" fmla="*/ 144693 h 365926"/>
                <a:gd name="connsiteX12" fmla="*/ 151840 w 304727"/>
                <a:gd name="connsiteY12" fmla="*/ 81592 h 365926"/>
                <a:gd name="connsiteX13" fmla="*/ 208839 w 304727"/>
                <a:gd name="connsiteY13" fmla="*/ 144693 h 365926"/>
                <a:gd name="connsiteX14" fmla="*/ 151840 w 304727"/>
                <a:gd name="connsiteY14" fmla="*/ 208365 h 36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727" h="365926">
                  <a:moveTo>
                    <a:pt x="181674" y="95"/>
                  </a:moveTo>
                  <a:cubicBezTo>
                    <a:pt x="140116" y="95"/>
                    <a:pt x="116477" y="20112"/>
                    <a:pt x="97509" y="43179"/>
                  </a:cubicBezTo>
                  <a:lnTo>
                    <a:pt x="97509" y="6196"/>
                  </a:lnTo>
                  <a:lnTo>
                    <a:pt x="0" y="6196"/>
                  </a:lnTo>
                  <a:lnTo>
                    <a:pt x="0" y="365926"/>
                  </a:lnTo>
                  <a:lnTo>
                    <a:pt x="97509" y="365926"/>
                  </a:lnTo>
                  <a:lnTo>
                    <a:pt x="97509" y="249924"/>
                  </a:lnTo>
                  <a:cubicBezTo>
                    <a:pt x="115429" y="270990"/>
                    <a:pt x="140116" y="289958"/>
                    <a:pt x="182150" y="289958"/>
                  </a:cubicBezTo>
                  <a:cubicBezTo>
                    <a:pt x="247824" y="289958"/>
                    <a:pt x="304728" y="234578"/>
                    <a:pt x="304728" y="144216"/>
                  </a:cubicBezTo>
                  <a:cubicBezTo>
                    <a:pt x="304728" y="53855"/>
                    <a:pt x="247729" y="0"/>
                    <a:pt x="181579" y="0"/>
                  </a:cubicBezTo>
                  <a:moveTo>
                    <a:pt x="151840" y="208365"/>
                  </a:moveTo>
                  <a:cubicBezTo>
                    <a:pt x="120576" y="208365"/>
                    <a:pt x="95412" y="181677"/>
                    <a:pt x="95412" y="144693"/>
                  </a:cubicBezTo>
                  <a:cubicBezTo>
                    <a:pt x="95412" y="107710"/>
                    <a:pt x="120576" y="81592"/>
                    <a:pt x="151840" y="81592"/>
                  </a:cubicBezTo>
                  <a:cubicBezTo>
                    <a:pt x="183104" y="81592"/>
                    <a:pt x="208839" y="108281"/>
                    <a:pt x="208839" y="144693"/>
                  </a:cubicBezTo>
                  <a:cubicBezTo>
                    <a:pt x="208839" y="181105"/>
                    <a:pt x="183676" y="208365"/>
                    <a:pt x="151840" y="208365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10" name="Forme libre : forme 47">
              <a:extLst>
                <a:ext uri="{FF2B5EF4-FFF2-40B4-BE49-F238E27FC236}">
                  <a16:creationId xmlns:a16="http://schemas.microsoft.com/office/drawing/2014/main" id="{10457CD9-C1FE-06F7-9D18-B3478BEA3549}"/>
                </a:ext>
              </a:extLst>
            </p:cNvPr>
            <p:cNvSpPr/>
            <p:nvPr/>
          </p:nvSpPr>
          <p:spPr>
            <a:xfrm>
              <a:off x="18307729" y="12162667"/>
              <a:ext cx="97509" cy="277566"/>
            </a:xfrm>
            <a:custGeom>
              <a:avLst/>
              <a:gdLst>
                <a:gd name="connsiteX0" fmla="*/ 0 w 97509"/>
                <a:gd name="connsiteY0" fmla="*/ 0 h 277566"/>
                <a:gd name="connsiteX1" fmla="*/ 97509 w 97509"/>
                <a:gd name="connsiteY1" fmla="*/ 0 h 277566"/>
                <a:gd name="connsiteX2" fmla="*/ 97509 w 97509"/>
                <a:gd name="connsiteY2" fmla="*/ 277567 h 277566"/>
                <a:gd name="connsiteX3" fmla="*/ 0 w 97509"/>
                <a:gd name="connsiteY3" fmla="*/ 277567 h 27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509" h="277566">
                  <a:moveTo>
                    <a:pt x="0" y="0"/>
                  </a:moveTo>
                  <a:lnTo>
                    <a:pt x="97509" y="0"/>
                  </a:lnTo>
                  <a:lnTo>
                    <a:pt x="97509" y="277567"/>
                  </a:lnTo>
                  <a:lnTo>
                    <a:pt x="0" y="27756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11" name="Forme libre : forme 48">
              <a:extLst>
                <a:ext uri="{FF2B5EF4-FFF2-40B4-BE49-F238E27FC236}">
                  <a16:creationId xmlns:a16="http://schemas.microsoft.com/office/drawing/2014/main" id="{B2191646-93C1-B959-1B17-3E023A62CD12}"/>
                </a:ext>
              </a:extLst>
            </p:cNvPr>
            <p:cNvSpPr/>
            <p:nvPr/>
          </p:nvSpPr>
          <p:spPr>
            <a:xfrm>
              <a:off x="18439075" y="12156471"/>
              <a:ext cx="275084" cy="283762"/>
            </a:xfrm>
            <a:custGeom>
              <a:avLst/>
              <a:gdLst>
                <a:gd name="connsiteX0" fmla="*/ 0 w 275084"/>
                <a:gd name="connsiteY0" fmla="*/ 6196 h 283762"/>
                <a:gd name="connsiteX1" fmla="*/ 97509 w 275084"/>
                <a:gd name="connsiteY1" fmla="*/ 6196 h 283762"/>
                <a:gd name="connsiteX2" fmla="*/ 97509 w 275084"/>
                <a:gd name="connsiteY2" fmla="*/ 45181 h 283762"/>
                <a:gd name="connsiteX3" fmla="*/ 180625 w 275084"/>
                <a:gd name="connsiteY3" fmla="*/ 0 h 283762"/>
                <a:gd name="connsiteX4" fmla="*/ 275084 w 275084"/>
                <a:gd name="connsiteY4" fmla="*/ 102086 h 283762"/>
                <a:gd name="connsiteX5" fmla="*/ 275084 w 275084"/>
                <a:gd name="connsiteY5" fmla="*/ 283762 h 283762"/>
                <a:gd name="connsiteX6" fmla="*/ 177575 w 275084"/>
                <a:gd name="connsiteY6" fmla="*/ 283762 h 283762"/>
                <a:gd name="connsiteX7" fmla="*/ 177575 w 275084"/>
                <a:gd name="connsiteY7" fmla="*/ 133445 h 283762"/>
                <a:gd name="connsiteX8" fmla="*/ 138591 w 275084"/>
                <a:gd name="connsiteY8" fmla="*/ 86740 h 283762"/>
                <a:gd name="connsiteX9" fmla="*/ 97509 w 275084"/>
                <a:gd name="connsiteY9" fmla="*/ 133445 h 283762"/>
                <a:gd name="connsiteX10" fmla="*/ 97509 w 275084"/>
                <a:gd name="connsiteY10" fmla="*/ 283762 h 283762"/>
                <a:gd name="connsiteX11" fmla="*/ 0 w 275084"/>
                <a:gd name="connsiteY11" fmla="*/ 283762 h 283762"/>
                <a:gd name="connsiteX12" fmla="*/ 0 w 275084"/>
                <a:gd name="connsiteY12" fmla="*/ 6196 h 28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084" h="283762">
                  <a:moveTo>
                    <a:pt x="0" y="6196"/>
                  </a:moveTo>
                  <a:lnTo>
                    <a:pt x="97509" y="6196"/>
                  </a:lnTo>
                  <a:lnTo>
                    <a:pt x="97509" y="45181"/>
                  </a:lnTo>
                  <a:cubicBezTo>
                    <a:pt x="115429" y="22114"/>
                    <a:pt x="141164" y="0"/>
                    <a:pt x="180625" y="0"/>
                  </a:cubicBezTo>
                  <a:cubicBezTo>
                    <a:pt x="239627" y="0"/>
                    <a:pt x="275084" y="38985"/>
                    <a:pt x="275084" y="102086"/>
                  </a:cubicBezTo>
                  <a:lnTo>
                    <a:pt x="275084" y="283762"/>
                  </a:lnTo>
                  <a:lnTo>
                    <a:pt x="177575" y="283762"/>
                  </a:lnTo>
                  <a:lnTo>
                    <a:pt x="177575" y="133445"/>
                  </a:lnTo>
                  <a:cubicBezTo>
                    <a:pt x="177575" y="103134"/>
                    <a:pt x="161657" y="86740"/>
                    <a:pt x="138591" y="86740"/>
                  </a:cubicBezTo>
                  <a:cubicBezTo>
                    <a:pt x="115524" y="86740"/>
                    <a:pt x="97509" y="103134"/>
                    <a:pt x="97509" y="133445"/>
                  </a:cubicBezTo>
                  <a:lnTo>
                    <a:pt x="97509" y="283762"/>
                  </a:lnTo>
                  <a:lnTo>
                    <a:pt x="0" y="283762"/>
                  </a:lnTo>
                  <a:lnTo>
                    <a:pt x="0" y="6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12" name="Forme libre : forme 49">
              <a:extLst>
                <a:ext uri="{FF2B5EF4-FFF2-40B4-BE49-F238E27FC236}">
                  <a16:creationId xmlns:a16="http://schemas.microsoft.com/office/drawing/2014/main" id="{EE18B504-5E08-069D-E172-45E02CBA5D6B}"/>
                </a:ext>
              </a:extLst>
            </p:cNvPr>
            <p:cNvSpPr/>
            <p:nvPr/>
          </p:nvSpPr>
          <p:spPr>
            <a:xfrm>
              <a:off x="18730268" y="12092322"/>
              <a:ext cx="194923" cy="347911"/>
            </a:xfrm>
            <a:custGeom>
              <a:avLst/>
              <a:gdLst>
                <a:gd name="connsiteX0" fmla="*/ 32789 w 194923"/>
                <a:gd name="connsiteY0" fmla="*/ 347911 h 347911"/>
                <a:gd name="connsiteX1" fmla="*/ 32789 w 194923"/>
                <a:gd name="connsiteY1" fmla="*/ 148887 h 347911"/>
                <a:gd name="connsiteX2" fmla="*/ 0 w 194923"/>
                <a:gd name="connsiteY2" fmla="*/ 148887 h 347911"/>
                <a:gd name="connsiteX3" fmla="*/ 0 w 194923"/>
                <a:gd name="connsiteY3" fmla="*/ 70345 h 347911"/>
                <a:gd name="connsiteX4" fmla="*/ 32789 w 194923"/>
                <a:gd name="connsiteY4" fmla="*/ 70345 h 347911"/>
                <a:gd name="connsiteX5" fmla="*/ 32789 w 194923"/>
                <a:gd name="connsiteY5" fmla="*/ 0 h 347911"/>
                <a:gd name="connsiteX6" fmla="*/ 130298 w 194923"/>
                <a:gd name="connsiteY6" fmla="*/ 0 h 347911"/>
                <a:gd name="connsiteX7" fmla="*/ 130298 w 194923"/>
                <a:gd name="connsiteY7" fmla="*/ 70345 h 347911"/>
                <a:gd name="connsiteX8" fmla="*/ 194923 w 194923"/>
                <a:gd name="connsiteY8" fmla="*/ 70345 h 347911"/>
                <a:gd name="connsiteX9" fmla="*/ 194923 w 194923"/>
                <a:gd name="connsiteY9" fmla="*/ 148887 h 347911"/>
                <a:gd name="connsiteX10" fmla="*/ 130298 w 194923"/>
                <a:gd name="connsiteY10" fmla="*/ 148887 h 347911"/>
                <a:gd name="connsiteX11" fmla="*/ 130298 w 194923"/>
                <a:gd name="connsiteY11" fmla="*/ 347911 h 347911"/>
                <a:gd name="connsiteX12" fmla="*/ 32789 w 194923"/>
                <a:gd name="connsiteY12" fmla="*/ 347911 h 34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23" h="347911">
                  <a:moveTo>
                    <a:pt x="32789" y="347911"/>
                  </a:moveTo>
                  <a:lnTo>
                    <a:pt x="32789" y="148887"/>
                  </a:lnTo>
                  <a:lnTo>
                    <a:pt x="0" y="148887"/>
                  </a:lnTo>
                  <a:lnTo>
                    <a:pt x="0" y="70345"/>
                  </a:lnTo>
                  <a:lnTo>
                    <a:pt x="32789" y="70345"/>
                  </a:lnTo>
                  <a:lnTo>
                    <a:pt x="32789" y="0"/>
                  </a:lnTo>
                  <a:lnTo>
                    <a:pt x="130298" y="0"/>
                  </a:lnTo>
                  <a:lnTo>
                    <a:pt x="130298" y="70345"/>
                  </a:lnTo>
                  <a:lnTo>
                    <a:pt x="194923" y="70345"/>
                  </a:lnTo>
                  <a:lnTo>
                    <a:pt x="194923" y="148887"/>
                  </a:lnTo>
                  <a:lnTo>
                    <a:pt x="130298" y="148887"/>
                  </a:lnTo>
                  <a:lnTo>
                    <a:pt x="130298" y="347911"/>
                  </a:lnTo>
                  <a:lnTo>
                    <a:pt x="32789" y="3479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13" name="Forme libre : forme 50">
              <a:extLst>
                <a:ext uri="{FF2B5EF4-FFF2-40B4-BE49-F238E27FC236}">
                  <a16:creationId xmlns:a16="http://schemas.microsoft.com/office/drawing/2014/main" id="{EEC6D231-EE27-8557-A63B-784D1F7167FB}"/>
                </a:ext>
              </a:extLst>
            </p:cNvPr>
            <p:cNvSpPr/>
            <p:nvPr/>
          </p:nvSpPr>
          <p:spPr>
            <a:xfrm>
              <a:off x="18903173" y="12327758"/>
              <a:ext cx="119146" cy="119147"/>
            </a:xfrm>
            <a:custGeom>
              <a:avLst/>
              <a:gdLst>
                <a:gd name="connsiteX0" fmla="*/ 119146 w 119146"/>
                <a:gd name="connsiteY0" fmla="*/ 59574 h 119147"/>
                <a:gd name="connsiteX1" fmla="*/ 59573 w 119146"/>
                <a:gd name="connsiteY1" fmla="*/ 119148 h 119147"/>
                <a:gd name="connsiteX2" fmla="*/ 0 w 119146"/>
                <a:gd name="connsiteY2" fmla="*/ 59574 h 119147"/>
                <a:gd name="connsiteX3" fmla="*/ 59573 w 119146"/>
                <a:gd name="connsiteY3" fmla="*/ 0 h 119147"/>
                <a:gd name="connsiteX4" fmla="*/ 119146 w 119146"/>
                <a:gd name="connsiteY4" fmla="*/ 59574 h 1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46" h="119147">
                  <a:moveTo>
                    <a:pt x="119146" y="59574"/>
                  </a:moveTo>
                  <a:cubicBezTo>
                    <a:pt x="119146" y="92459"/>
                    <a:pt x="92457" y="119148"/>
                    <a:pt x="59573" y="119148"/>
                  </a:cubicBezTo>
                  <a:cubicBezTo>
                    <a:pt x="26689" y="119148"/>
                    <a:pt x="0" y="92459"/>
                    <a:pt x="0" y="59574"/>
                  </a:cubicBezTo>
                  <a:cubicBezTo>
                    <a:pt x="0" y="26689"/>
                    <a:pt x="26689" y="0"/>
                    <a:pt x="59573" y="0"/>
                  </a:cubicBezTo>
                  <a:cubicBezTo>
                    <a:pt x="92457" y="0"/>
                    <a:pt x="119146" y="26689"/>
                    <a:pt x="119146" y="59574"/>
                  </a:cubicBezTo>
                </a:path>
              </a:pathLst>
            </a:custGeom>
            <a:solidFill>
              <a:srgbClr val="00A2D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14" name="Forme libre : forme 51">
              <a:extLst>
                <a:ext uri="{FF2B5EF4-FFF2-40B4-BE49-F238E27FC236}">
                  <a16:creationId xmlns:a16="http://schemas.microsoft.com/office/drawing/2014/main" id="{8936E922-7FFB-3CA0-4416-61461E6FDE0C}"/>
                </a:ext>
              </a:extLst>
            </p:cNvPr>
            <p:cNvSpPr/>
            <p:nvPr/>
          </p:nvSpPr>
          <p:spPr>
            <a:xfrm>
              <a:off x="17661767" y="12603990"/>
              <a:ext cx="110662" cy="146122"/>
            </a:xfrm>
            <a:custGeom>
              <a:avLst/>
              <a:gdLst>
                <a:gd name="connsiteX0" fmla="*/ 87024 w 110662"/>
                <a:gd name="connsiteY0" fmla="*/ 42226 h 146122"/>
                <a:gd name="connsiteX1" fmla="*/ 104372 w 110662"/>
                <a:gd name="connsiteY1" fmla="*/ 61385 h 146122"/>
                <a:gd name="connsiteX2" fmla="*/ 110663 w 110662"/>
                <a:gd name="connsiteY2" fmla="*/ 90743 h 146122"/>
                <a:gd name="connsiteX3" fmla="*/ 104372 w 110662"/>
                <a:gd name="connsiteY3" fmla="*/ 120291 h 146122"/>
                <a:gd name="connsiteX4" fmla="*/ 87024 w 110662"/>
                <a:gd name="connsiteY4" fmla="*/ 139451 h 146122"/>
                <a:gd name="connsiteX5" fmla="*/ 61861 w 110662"/>
                <a:gd name="connsiteY5" fmla="*/ 146123 h 146122"/>
                <a:gd name="connsiteX6" fmla="*/ 36792 w 110662"/>
                <a:gd name="connsiteY6" fmla="*/ 138879 h 146122"/>
                <a:gd name="connsiteX7" fmla="*/ 22304 w 110662"/>
                <a:gd name="connsiteY7" fmla="*/ 119720 h 146122"/>
                <a:gd name="connsiteX8" fmla="*/ 22304 w 110662"/>
                <a:gd name="connsiteY8" fmla="*/ 144788 h 146122"/>
                <a:gd name="connsiteX9" fmla="*/ 0 w 110662"/>
                <a:gd name="connsiteY9" fmla="*/ 144788 h 146122"/>
                <a:gd name="connsiteX10" fmla="*/ 0 w 110662"/>
                <a:gd name="connsiteY10" fmla="*/ 0 h 146122"/>
                <a:gd name="connsiteX11" fmla="*/ 22304 w 110662"/>
                <a:gd name="connsiteY11" fmla="*/ 0 h 146122"/>
                <a:gd name="connsiteX12" fmla="*/ 22304 w 110662"/>
                <a:gd name="connsiteY12" fmla="*/ 62052 h 146122"/>
                <a:gd name="connsiteX13" fmla="*/ 36792 w 110662"/>
                <a:gd name="connsiteY13" fmla="*/ 42893 h 146122"/>
                <a:gd name="connsiteX14" fmla="*/ 61861 w 110662"/>
                <a:gd name="connsiteY14" fmla="*/ 35649 h 146122"/>
                <a:gd name="connsiteX15" fmla="*/ 87024 w 110662"/>
                <a:gd name="connsiteY15" fmla="*/ 42321 h 146122"/>
                <a:gd name="connsiteX16" fmla="*/ 38222 w 110662"/>
                <a:gd name="connsiteY16" fmla="*/ 59574 h 146122"/>
                <a:gd name="connsiteX17" fmla="*/ 26498 w 110662"/>
                <a:gd name="connsiteY17" fmla="*/ 72061 h 146122"/>
                <a:gd name="connsiteX18" fmla="*/ 22209 w 110662"/>
                <a:gd name="connsiteY18" fmla="*/ 90743 h 146122"/>
                <a:gd name="connsiteX19" fmla="*/ 26498 w 110662"/>
                <a:gd name="connsiteY19" fmla="*/ 109520 h 146122"/>
                <a:gd name="connsiteX20" fmla="*/ 38222 w 110662"/>
                <a:gd name="connsiteY20" fmla="*/ 121912 h 146122"/>
                <a:gd name="connsiteX21" fmla="*/ 55093 w 110662"/>
                <a:gd name="connsiteY21" fmla="*/ 126297 h 146122"/>
                <a:gd name="connsiteX22" fmla="*/ 78922 w 110662"/>
                <a:gd name="connsiteY22" fmla="*/ 116765 h 146122"/>
                <a:gd name="connsiteX23" fmla="*/ 87882 w 110662"/>
                <a:gd name="connsiteY23" fmla="*/ 90648 h 146122"/>
                <a:gd name="connsiteX24" fmla="*/ 78922 w 110662"/>
                <a:gd name="connsiteY24" fmla="*/ 64626 h 146122"/>
                <a:gd name="connsiteX25" fmla="*/ 55093 w 110662"/>
                <a:gd name="connsiteY25" fmla="*/ 54998 h 146122"/>
                <a:gd name="connsiteX26" fmla="*/ 38222 w 110662"/>
                <a:gd name="connsiteY26" fmla="*/ 59383 h 14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662" h="146122">
                  <a:moveTo>
                    <a:pt x="87024" y="42226"/>
                  </a:moveTo>
                  <a:cubicBezTo>
                    <a:pt x="94364" y="46610"/>
                    <a:pt x="100178" y="53092"/>
                    <a:pt x="104372" y="61385"/>
                  </a:cubicBezTo>
                  <a:cubicBezTo>
                    <a:pt x="108566" y="69678"/>
                    <a:pt x="110663" y="79495"/>
                    <a:pt x="110663" y="90743"/>
                  </a:cubicBezTo>
                  <a:cubicBezTo>
                    <a:pt x="110663" y="101990"/>
                    <a:pt x="108566" y="111903"/>
                    <a:pt x="104372" y="120291"/>
                  </a:cubicBezTo>
                  <a:cubicBezTo>
                    <a:pt x="100178" y="128680"/>
                    <a:pt x="94459" y="135066"/>
                    <a:pt x="87024" y="139451"/>
                  </a:cubicBezTo>
                  <a:cubicBezTo>
                    <a:pt x="79685" y="143930"/>
                    <a:pt x="71297" y="146123"/>
                    <a:pt x="61861" y="146123"/>
                  </a:cubicBezTo>
                  <a:cubicBezTo>
                    <a:pt x="52424" y="146123"/>
                    <a:pt x="43750" y="143740"/>
                    <a:pt x="36792" y="138879"/>
                  </a:cubicBezTo>
                  <a:cubicBezTo>
                    <a:pt x="29834" y="134017"/>
                    <a:pt x="25068" y="127631"/>
                    <a:pt x="22304" y="119720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2052"/>
                  </a:lnTo>
                  <a:cubicBezTo>
                    <a:pt x="25068" y="54141"/>
                    <a:pt x="29834" y="47659"/>
                    <a:pt x="36792" y="42893"/>
                  </a:cubicBezTo>
                  <a:cubicBezTo>
                    <a:pt x="43750" y="38032"/>
                    <a:pt x="52043" y="35649"/>
                    <a:pt x="61861" y="35649"/>
                  </a:cubicBezTo>
                  <a:cubicBezTo>
                    <a:pt x="71678" y="35649"/>
                    <a:pt x="79685" y="37841"/>
                    <a:pt x="87024" y="42321"/>
                  </a:cubicBezTo>
                  <a:close/>
                  <a:moveTo>
                    <a:pt x="38222" y="59574"/>
                  </a:moveTo>
                  <a:cubicBezTo>
                    <a:pt x="33266" y="62529"/>
                    <a:pt x="29358" y="66723"/>
                    <a:pt x="26498" y="72061"/>
                  </a:cubicBezTo>
                  <a:cubicBezTo>
                    <a:pt x="23639" y="77494"/>
                    <a:pt x="22209" y="83689"/>
                    <a:pt x="22209" y="90743"/>
                  </a:cubicBezTo>
                  <a:cubicBezTo>
                    <a:pt x="22209" y="97797"/>
                    <a:pt x="23639" y="104183"/>
                    <a:pt x="26498" y="109520"/>
                  </a:cubicBezTo>
                  <a:cubicBezTo>
                    <a:pt x="29358" y="114858"/>
                    <a:pt x="33266" y="119052"/>
                    <a:pt x="38222" y="121912"/>
                  </a:cubicBezTo>
                  <a:cubicBezTo>
                    <a:pt x="43179" y="124867"/>
                    <a:pt x="48802" y="126297"/>
                    <a:pt x="55093" y="126297"/>
                  </a:cubicBezTo>
                  <a:cubicBezTo>
                    <a:pt x="65006" y="126297"/>
                    <a:pt x="73013" y="123151"/>
                    <a:pt x="78922" y="116765"/>
                  </a:cubicBezTo>
                  <a:cubicBezTo>
                    <a:pt x="84832" y="110378"/>
                    <a:pt x="87882" y="101704"/>
                    <a:pt x="87882" y="90648"/>
                  </a:cubicBezTo>
                  <a:cubicBezTo>
                    <a:pt x="87882" y="79591"/>
                    <a:pt x="84927" y="71012"/>
                    <a:pt x="78922" y="64626"/>
                  </a:cubicBezTo>
                  <a:cubicBezTo>
                    <a:pt x="72917" y="58239"/>
                    <a:pt x="65006" y="54998"/>
                    <a:pt x="55093" y="54998"/>
                  </a:cubicBezTo>
                  <a:cubicBezTo>
                    <a:pt x="48802" y="54998"/>
                    <a:pt x="43179" y="56428"/>
                    <a:pt x="38222" y="5938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15" name="Forme libre : forme 52">
              <a:extLst>
                <a:ext uri="{FF2B5EF4-FFF2-40B4-BE49-F238E27FC236}">
                  <a16:creationId xmlns:a16="http://schemas.microsoft.com/office/drawing/2014/main" id="{9C432277-04B1-766B-7AF5-FA0A39A866A3}"/>
                </a:ext>
              </a:extLst>
            </p:cNvPr>
            <p:cNvSpPr/>
            <p:nvPr/>
          </p:nvSpPr>
          <p:spPr>
            <a:xfrm>
              <a:off x="17783391" y="12639639"/>
              <a:ext cx="105706" cy="110569"/>
            </a:xfrm>
            <a:custGeom>
              <a:avLst/>
              <a:gdLst>
                <a:gd name="connsiteX0" fmla="*/ 105039 w 105706"/>
                <a:gd name="connsiteY0" fmla="*/ 59669 h 110569"/>
                <a:gd name="connsiteX1" fmla="*/ 22018 w 105706"/>
                <a:gd name="connsiteY1" fmla="*/ 59669 h 110569"/>
                <a:gd name="connsiteX2" fmla="*/ 31169 w 105706"/>
                <a:gd name="connsiteY2" fmla="*/ 84357 h 110569"/>
                <a:gd name="connsiteX3" fmla="*/ 52520 w 105706"/>
                <a:gd name="connsiteY3" fmla="*/ 92363 h 110569"/>
                <a:gd name="connsiteX4" fmla="*/ 71392 w 105706"/>
                <a:gd name="connsiteY4" fmla="*/ 86644 h 110569"/>
                <a:gd name="connsiteX5" fmla="*/ 80924 w 105706"/>
                <a:gd name="connsiteY5" fmla="*/ 71584 h 110569"/>
                <a:gd name="connsiteX6" fmla="*/ 104753 w 105706"/>
                <a:gd name="connsiteY6" fmla="*/ 71584 h 110569"/>
                <a:gd name="connsiteX7" fmla="*/ 95698 w 105706"/>
                <a:gd name="connsiteY7" fmla="*/ 91791 h 110569"/>
                <a:gd name="connsiteX8" fmla="*/ 77874 w 105706"/>
                <a:gd name="connsiteY8" fmla="*/ 105613 h 110569"/>
                <a:gd name="connsiteX9" fmla="*/ 53377 w 105706"/>
                <a:gd name="connsiteY9" fmla="*/ 110569 h 110569"/>
                <a:gd name="connsiteX10" fmla="*/ 25736 w 105706"/>
                <a:gd name="connsiteY10" fmla="*/ 103897 h 110569"/>
                <a:gd name="connsiteX11" fmla="*/ 6863 w 105706"/>
                <a:gd name="connsiteY11" fmla="*/ 84738 h 110569"/>
                <a:gd name="connsiteX12" fmla="*/ 0 w 105706"/>
                <a:gd name="connsiteY12" fmla="*/ 55189 h 110569"/>
                <a:gd name="connsiteX13" fmla="*/ 6863 w 105706"/>
                <a:gd name="connsiteY13" fmla="*/ 25831 h 110569"/>
                <a:gd name="connsiteX14" fmla="*/ 25736 w 105706"/>
                <a:gd name="connsiteY14" fmla="*/ 6672 h 110569"/>
                <a:gd name="connsiteX15" fmla="*/ 53377 w 105706"/>
                <a:gd name="connsiteY15" fmla="*/ 0 h 110569"/>
                <a:gd name="connsiteX16" fmla="*/ 81115 w 105706"/>
                <a:gd name="connsiteY16" fmla="*/ 6577 h 110569"/>
                <a:gd name="connsiteX17" fmla="*/ 99320 w 105706"/>
                <a:gd name="connsiteY17" fmla="*/ 24592 h 110569"/>
                <a:gd name="connsiteX18" fmla="*/ 105706 w 105706"/>
                <a:gd name="connsiteY18" fmla="*/ 50137 h 110569"/>
                <a:gd name="connsiteX19" fmla="*/ 104944 w 105706"/>
                <a:gd name="connsiteY19" fmla="*/ 59765 h 110569"/>
                <a:gd name="connsiteX20" fmla="*/ 79685 w 105706"/>
                <a:gd name="connsiteY20" fmla="*/ 31741 h 110569"/>
                <a:gd name="connsiteX21" fmla="*/ 68724 w 105706"/>
                <a:gd name="connsiteY21" fmla="*/ 21161 h 110569"/>
                <a:gd name="connsiteX22" fmla="*/ 53568 w 105706"/>
                <a:gd name="connsiteY22" fmla="*/ 17729 h 110569"/>
                <a:gd name="connsiteX23" fmla="*/ 31645 w 105706"/>
                <a:gd name="connsiteY23" fmla="*/ 25736 h 110569"/>
                <a:gd name="connsiteX24" fmla="*/ 22018 w 105706"/>
                <a:gd name="connsiteY24" fmla="*/ 49375 h 110569"/>
                <a:gd name="connsiteX25" fmla="*/ 83307 w 105706"/>
                <a:gd name="connsiteY25" fmla="*/ 49375 h 110569"/>
                <a:gd name="connsiteX26" fmla="*/ 79685 w 105706"/>
                <a:gd name="connsiteY26" fmla="*/ 31646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06" h="110569">
                  <a:moveTo>
                    <a:pt x="105039" y="59669"/>
                  </a:moveTo>
                  <a:lnTo>
                    <a:pt x="22018" y="59669"/>
                  </a:lnTo>
                  <a:cubicBezTo>
                    <a:pt x="22400" y="70726"/>
                    <a:pt x="25450" y="79019"/>
                    <a:pt x="31169" y="84357"/>
                  </a:cubicBezTo>
                  <a:cubicBezTo>
                    <a:pt x="36888" y="89694"/>
                    <a:pt x="44036" y="92363"/>
                    <a:pt x="52520" y="92363"/>
                  </a:cubicBezTo>
                  <a:cubicBezTo>
                    <a:pt x="59954" y="92363"/>
                    <a:pt x="66245" y="90457"/>
                    <a:pt x="71392" y="86644"/>
                  </a:cubicBezTo>
                  <a:cubicBezTo>
                    <a:pt x="76539" y="82832"/>
                    <a:pt x="79685" y="77875"/>
                    <a:pt x="80924" y="71584"/>
                  </a:cubicBezTo>
                  <a:lnTo>
                    <a:pt x="104753" y="71584"/>
                  </a:lnTo>
                  <a:cubicBezTo>
                    <a:pt x="103323" y="79114"/>
                    <a:pt x="100273" y="85882"/>
                    <a:pt x="95698" y="91791"/>
                  </a:cubicBezTo>
                  <a:cubicBezTo>
                    <a:pt x="91123" y="97701"/>
                    <a:pt x="85213" y="102276"/>
                    <a:pt x="77874" y="105613"/>
                  </a:cubicBezTo>
                  <a:cubicBezTo>
                    <a:pt x="70535" y="108949"/>
                    <a:pt x="62433" y="110569"/>
                    <a:pt x="53377" y="110569"/>
                  </a:cubicBezTo>
                  <a:cubicBezTo>
                    <a:pt x="42988" y="110569"/>
                    <a:pt x="33742" y="108377"/>
                    <a:pt x="25736" y="103897"/>
                  </a:cubicBezTo>
                  <a:cubicBezTo>
                    <a:pt x="17729" y="99512"/>
                    <a:pt x="11438" y="93031"/>
                    <a:pt x="6863" y="84738"/>
                  </a:cubicBezTo>
                  <a:cubicBezTo>
                    <a:pt x="2288" y="76350"/>
                    <a:pt x="0" y="66532"/>
                    <a:pt x="0" y="55189"/>
                  </a:cubicBezTo>
                  <a:cubicBezTo>
                    <a:pt x="0" y="43846"/>
                    <a:pt x="2288" y="34219"/>
                    <a:pt x="6863" y="25831"/>
                  </a:cubicBezTo>
                  <a:cubicBezTo>
                    <a:pt x="11438" y="17443"/>
                    <a:pt x="17729" y="11057"/>
                    <a:pt x="25736" y="6672"/>
                  </a:cubicBezTo>
                  <a:cubicBezTo>
                    <a:pt x="33742" y="2192"/>
                    <a:pt x="42988" y="0"/>
                    <a:pt x="53377" y="0"/>
                  </a:cubicBezTo>
                  <a:cubicBezTo>
                    <a:pt x="63767" y="0"/>
                    <a:pt x="73203" y="2192"/>
                    <a:pt x="81115" y="6577"/>
                  </a:cubicBezTo>
                  <a:cubicBezTo>
                    <a:pt x="89026" y="10962"/>
                    <a:pt x="95031" y="16967"/>
                    <a:pt x="99320" y="24592"/>
                  </a:cubicBezTo>
                  <a:cubicBezTo>
                    <a:pt x="103609" y="32218"/>
                    <a:pt x="105706" y="40701"/>
                    <a:pt x="105706" y="50137"/>
                  </a:cubicBezTo>
                  <a:cubicBezTo>
                    <a:pt x="105706" y="53760"/>
                    <a:pt x="105420" y="57000"/>
                    <a:pt x="104944" y="59765"/>
                  </a:cubicBezTo>
                  <a:close/>
                  <a:moveTo>
                    <a:pt x="79685" y="31741"/>
                  </a:moveTo>
                  <a:cubicBezTo>
                    <a:pt x="77016" y="26975"/>
                    <a:pt x="73394" y="23448"/>
                    <a:pt x="68724" y="21161"/>
                  </a:cubicBezTo>
                  <a:cubicBezTo>
                    <a:pt x="64053" y="18873"/>
                    <a:pt x="59001" y="17729"/>
                    <a:pt x="53568" y="17729"/>
                  </a:cubicBezTo>
                  <a:cubicBezTo>
                    <a:pt x="44799" y="17729"/>
                    <a:pt x="37555" y="20398"/>
                    <a:pt x="31645" y="25736"/>
                  </a:cubicBezTo>
                  <a:cubicBezTo>
                    <a:pt x="25736" y="31074"/>
                    <a:pt x="22590" y="38985"/>
                    <a:pt x="22018" y="49375"/>
                  </a:cubicBezTo>
                  <a:lnTo>
                    <a:pt x="83307" y="49375"/>
                  </a:lnTo>
                  <a:cubicBezTo>
                    <a:pt x="83593" y="42321"/>
                    <a:pt x="82354" y="36412"/>
                    <a:pt x="79685" y="316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16" name="Forme libre : forme 53">
              <a:extLst>
                <a:ext uri="{FF2B5EF4-FFF2-40B4-BE49-F238E27FC236}">
                  <a16:creationId xmlns:a16="http://schemas.microsoft.com/office/drawing/2014/main" id="{238E41F1-FC2A-AF16-DC19-28CBD10967A1}"/>
                </a:ext>
              </a:extLst>
            </p:cNvPr>
            <p:cNvSpPr/>
            <p:nvPr/>
          </p:nvSpPr>
          <p:spPr>
            <a:xfrm>
              <a:off x="17888811" y="12640878"/>
              <a:ext cx="112187" cy="159181"/>
            </a:xfrm>
            <a:custGeom>
              <a:avLst/>
              <a:gdLst>
                <a:gd name="connsiteX0" fmla="*/ 25068 w 112187"/>
                <a:gd name="connsiteY0" fmla="*/ 95 h 159181"/>
                <a:gd name="connsiteX1" fmla="*/ 57381 w 112187"/>
                <a:gd name="connsiteY1" fmla="*/ 79400 h 159181"/>
                <a:gd name="connsiteX2" fmla="*/ 87310 w 112187"/>
                <a:gd name="connsiteY2" fmla="*/ 95 h 159181"/>
                <a:gd name="connsiteX3" fmla="*/ 112188 w 112187"/>
                <a:gd name="connsiteY3" fmla="*/ 95 h 159181"/>
                <a:gd name="connsiteX4" fmla="*/ 46991 w 112187"/>
                <a:gd name="connsiteY4" fmla="*/ 159181 h 159181"/>
                <a:gd name="connsiteX5" fmla="*/ 22114 w 112187"/>
                <a:gd name="connsiteY5" fmla="*/ 159181 h 159181"/>
                <a:gd name="connsiteX6" fmla="*/ 45371 w 112187"/>
                <a:gd name="connsiteY6" fmla="*/ 105326 h 159181"/>
                <a:gd name="connsiteX7" fmla="*/ 0 w 112187"/>
                <a:gd name="connsiteY7" fmla="*/ 0 h 159181"/>
                <a:gd name="connsiteX8" fmla="*/ 25068 w 112187"/>
                <a:gd name="connsiteY8" fmla="*/ 0 h 15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187" h="159181">
                  <a:moveTo>
                    <a:pt x="25068" y="95"/>
                  </a:moveTo>
                  <a:lnTo>
                    <a:pt x="57381" y="79400"/>
                  </a:lnTo>
                  <a:lnTo>
                    <a:pt x="87310" y="95"/>
                  </a:lnTo>
                  <a:lnTo>
                    <a:pt x="112188" y="95"/>
                  </a:lnTo>
                  <a:lnTo>
                    <a:pt x="46991" y="159181"/>
                  </a:lnTo>
                  <a:lnTo>
                    <a:pt x="22114" y="159181"/>
                  </a:lnTo>
                  <a:lnTo>
                    <a:pt x="45371" y="105326"/>
                  </a:lnTo>
                  <a:lnTo>
                    <a:pt x="0" y="0"/>
                  </a:lnTo>
                  <a:lnTo>
                    <a:pt x="25068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20" name="Forme libre : forme 54">
              <a:extLst>
                <a:ext uri="{FF2B5EF4-FFF2-40B4-BE49-F238E27FC236}">
                  <a16:creationId xmlns:a16="http://schemas.microsoft.com/office/drawing/2014/main" id="{3D41F3D3-731B-42AD-2055-83D7305973F3}"/>
                </a:ext>
              </a:extLst>
            </p:cNvPr>
            <p:cNvSpPr/>
            <p:nvPr/>
          </p:nvSpPr>
          <p:spPr>
            <a:xfrm>
              <a:off x="17999379" y="12639544"/>
              <a:ext cx="109614" cy="110569"/>
            </a:xfrm>
            <a:custGeom>
              <a:avLst/>
              <a:gdLst>
                <a:gd name="connsiteX0" fmla="*/ 83021 w 109614"/>
                <a:gd name="connsiteY0" fmla="*/ 6672 h 110569"/>
                <a:gd name="connsiteX1" fmla="*/ 102561 w 109614"/>
                <a:gd name="connsiteY1" fmla="*/ 25831 h 110569"/>
                <a:gd name="connsiteX2" fmla="*/ 109614 w 109614"/>
                <a:gd name="connsiteY2" fmla="*/ 55189 h 110569"/>
                <a:gd name="connsiteX3" fmla="*/ 102561 w 109614"/>
                <a:gd name="connsiteY3" fmla="*/ 84738 h 110569"/>
                <a:gd name="connsiteX4" fmla="*/ 83021 w 109614"/>
                <a:gd name="connsiteY4" fmla="*/ 103897 h 110569"/>
                <a:gd name="connsiteX5" fmla="*/ 54807 w 109614"/>
                <a:gd name="connsiteY5" fmla="*/ 110569 h 110569"/>
                <a:gd name="connsiteX6" fmla="*/ 26689 w 109614"/>
                <a:gd name="connsiteY6" fmla="*/ 103897 h 110569"/>
                <a:gd name="connsiteX7" fmla="*/ 7149 w 109614"/>
                <a:gd name="connsiteY7" fmla="*/ 84643 h 110569"/>
                <a:gd name="connsiteX8" fmla="*/ 0 w 109614"/>
                <a:gd name="connsiteY8" fmla="*/ 55189 h 110569"/>
                <a:gd name="connsiteX9" fmla="*/ 7149 w 109614"/>
                <a:gd name="connsiteY9" fmla="*/ 25831 h 110569"/>
                <a:gd name="connsiteX10" fmla="*/ 26689 w 109614"/>
                <a:gd name="connsiteY10" fmla="*/ 6672 h 110569"/>
                <a:gd name="connsiteX11" fmla="*/ 54807 w 109614"/>
                <a:gd name="connsiteY11" fmla="*/ 0 h 110569"/>
                <a:gd name="connsiteX12" fmla="*/ 83021 w 109614"/>
                <a:gd name="connsiteY12" fmla="*/ 6672 h 110569"/>
                <a:gd name="connsiteX13" fmla="*/ 38985 w 109614"/>
                <a:gd name="connsiteY13" fmla="*/ 23353 h 110569"/>
                <a:gd name="connsiteX14" fmla="*/ 27356 w 109614"/>
                <a:gd name="connsiteY14" fmla="*/ 35363 h 110569"/>
                <a:gd name="connsiteX15" fmla="*/ 22971 w 109614"/>
                <a:gd name="connsiteY15" fmla="*/ 55189 h 110569"/>
                <a:gd name="connsiteX16" fmla="*/ 27356 w 109614"/>
                <a:gd name="connsiteY16" fmla="*/ 75111 h 110569"/>
                <a:gd name="connsiteX17" fmla="*/ 38985 w 109614"/>
                <a:gd name="connsiteY17" fmla="*/ 87026 h 110569"/>
                <a:gd name="connsiteX18" fmla="*/ 54807 w 109614"/>
                <a:gd name="connsiteY18" fmla="*/ 90934 h 110569"/>
                <a:gd name="connsiteX19" fmla="*/ 70630 w 109614"/>
                <a:gd name="connsiteY19" fmla="*/ 87026 h 110569"/>
                <a:gd name="connsiteX20" fmla="*/ 82258 w 109614"/>
                <a:gd name="connsiteY20" fmla="*/ 75111 h 110569"/>
                <a:gd name="connsiteX21" fmla="*/ 86643 w 109614"/>
                <a:gd name="connsiteY21" fmla="*/ 55189 h 110569"/>
                <a:gd name="connsiteX22" fmla="*/ 82258 w 109614"/>
                <a:gd name="connsiteY22" fmla="*/ 35363 h 110569"/>
                <a:gd name="connsiteX23" fmla="*/ 70630 w 109614"/>
                <a:gd name="connsiteY23" fmla="*/ 23353 h 110569"/>
                <a:gd name="connsiteX24" fmla="*/ 54807 w 109614"/>
                <a:gd name="connsiteY24" fmla="*/ 19445 h 110569"/>
                <a:gd name="connsiteX25" fmla="*/ 38985 w 109614"/>
                <a:gd name="connsiteY25" fmla="*/ 23353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9614" h="110569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3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3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26" name="Forme libre : forme 55">
              <a:extLst>
                <a:ext uri="{FF2B5EF4-FFF2-40B4-BE49-F238E27FC236}">
                  <a16:creationId xmlns:a16="http://schemas.microsoft.com/office/drawing/2014/main" id="{C67F4C71-D96A-C00D-0BA5-64617A76CD7E}"/>
                </a:ext>
              </a:extLst>
            </p:cNvPr>
            <p:cNvSpPr/>
            <p:nvPr/>
          </p:nvSpPr>
          <p:spPr>
            <a:xfrm>
              <a:off x="18125674" y="12639163"/>
              <a:ext cx="101703" cy="109615"/>
            </a:xfrm>
            <a:custGeom>
              <a:avLst/>
              <a:gdLst>
                <a:gd name="connsiteX0" fmla="*/ 90360 w 101703"/>
                <a:gd name="connsiteY0" fmla="*/ 12105 h 109615"/>
                <a:gd name="connsiteX1" fmla="*/ 101703 w 101703"/>
                <a:gd name="connsiteY1" fmla="*/ 46706 h 109615"/>
                <a:gd name="connsiteX2" fmla="*/ 101703 w 101703"/>
                <a:gd name="connsiteY2" fmla="*/ 109520 h 109615"/>
                <a:gd name="connsiteX3" fmla="*/ 79399 w 101703"/>
                <a:gd name="connsiteY3" fmla="*/ 109520 h 109615"/>
                <a:gd name="connsiteX4" fmla="*/ 79399 w 101703"/>
                <a:gd name="connsiteY4" fmla="*/ 49089 h 109615"/>
                <a:gd name="connsiteX5" fmla="*/ 71964 w 101703"/>
                <a:gd name="connsiteY5" fmla="*/ 26689 h 109615"/>
                <a:gd name="connsiteX6" fmla="*/ 51662 w 101703"/>
                <a:gd name="connsiteY6" fmla="*/ 18778 h 109615"/>
                <a:gd name="connsiteX7" fmla="*/ 30311 w 101703"/>
                <a:gd name="connsiteY7" fmla="*/ 27261 h 109615"/>
                <a:gd name="connsiteX8" fmla="*/ 22304 w 101703"/>
                <a:gd name="connsiteY8" fmla="*/ 52234 h 109615"/>
                <a:gd name="connsiteX9" fmla="*/ 22304 w 101703"/>
                <a:gd name="connsiteY9" fmla="*/ 109616 h 109615"/>
                <a:gd name="connsiteX10" fmla="*/ 0 w 101703"/>
                <a:gd name="connsiteY10" fmla="*/ 109616 h 109615"/>
                <a:gd name="connsiteX11" fmla="*/ 0 w 101703"/>
                <a:gd name="connsiteY11" fmla="*/ 1811 h 109615"/>
                <a:gd name="connsiteX12" fmla="*/ 22304 w 101703"/>
                <a:gd name="connsiteY12" fmla="*/ 1811 h 109615"/>
                <a:gd name="connsiteX13" fmla="*/ 22304 w 101703"/>
                <a:gd name="connsiteY13" fmla="*/ 25450 h 109615"/>
                <a:gd name="connsiteX14" fmla="*/ 36792 w 101703"/>
                <a:gd name="connsiteY14" fmla="*/ 6672 h 109615"/>
                <a:gd name="connsiteX15" fmla="*/ 60240 w 101703"/>
                <a:gd name="connsiteY15" fmla="*/ 0 h 109615"/>
                <a:gd name="connsiteX16" fmla="*/ 90360 w 101703"/>
                <a:gd name="connsiteY16" fmla="*/ 12105 h 10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703" h="109615">
                  <a:moveTo>
                    <a:pt x="90360" y="12105"/>
                  </a:moveTo>
                  <a:cubicBezTo>
                    <a:pt x="97890" y="20207"/>
                    <a:pt x="101703" y="31741"/>
                    <a:pt x="101703" y="46706"/>
                  </a:cubicBezTo>
                  <a:lnTo>
                    <a:pt x="101703" y="109520"/>
                  </a:lnTo>
                  <a:lnTo>
                    <a:pt x="79399" y="109520"/>
                  </a:lnTo>
                  <a:lnTo>
                    <a:pt x="79399" y="49089"/>
                  </a:lnTo>
                  <a:cubicBezTo>
                    <a:pt x="79399" y="39462"/>
                    <a:pt x="76921" y="31932"/>
                    <a:pt x="71964" y="26689"/>
                  </a:cubicBezTo>
                  <a:cubicBezTo>
                    <a:pt x="67008" y="21447"/>
                    <a:pt x="60240" y="18778"/>
                    <a:pt x="51662" y="18778"/>
                  </a:cubicBezTo>
                  <a:cubicBezTo>
                    <a:pt x="43083" y="18778"/>
                    <a:pt x="35649" y="21637"/>
                    <a:pt x="30311" y="27261"/>
                  </a:cubicBezTo>
                  <a:cubicBezTo>
                    <a:pt x="24973" y="32885"/>
                    <a:pt x="22304" y="41273"/>
                    <a:pt x="22304" y="52234"/>
                  </a:cubicBezTo>
                  <a:lnTo>
                    <a:pt x="22304" y="109616"/>
                  </a:lnTo>
                  <a:lnTo>
                    <a:pt x="0" y="109616"/>
                  </a:lnTo>
                  <a:lnTo>
                    <a:pt x="0" y="1811"/>
                  </a:lnTo>
                  <a:lnTo>
                    <a:pt x="22304" y="1811"/>
                  </a:lnTo>
                  <a:lnTo>
                    <a:pt x="22304" y="25450"/>
                  </a:lnTo>
                  <a:cubicBezTo>
                    <a:pt x="25164" y="17348"/>
                    <a:pt x="30025" y="11057"/>
                    <a:pt x="36792" y="6672"/>
                  </a:cubicBezTo>
                  <a:cubicBezTo>
                    <a:pt x="43560" y="2192"/>
                    <a:pt x="51376" y="0"/>
                    <a:pt x="60240" y="0"/>
                  </a:cubicBezTo>
                  <a:cubicBezTo>
                    <a:pt x="72727" y="0"/>
                    <a:pt x="82830" y="4003"/>
                    <a:pt x="90360" y="1210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27" name="Forme libre : forme 56">
              <a:extLst>
                <a:ext uri="{FF2B5EF4-FFF2-40B4-BE49-F238E27FC236}">
                  <a16:creationId xmlns:a16="http://schemas.microsoft.com/office/drawing/2014/main" id="{2980E42D-E8DC-07BC-CC3A-14C9AD2A4C02}"/>
                </a:ext>
              </a:extLst>
            </p:cNvPr>
            <p:cNvSpPr/>
            <p:nvPr/>
          </p:nvSpPr>
          <p:spPr>
            <a:xfrm>
              <a:off x="18242913" y="12603895"/>
              <a:ext cx="110853" cy="146122"/>
            </a:xfrm>
            <a:custGeom>
              <a:avLst/>
              <a:gdLst>
                <a:gd name="connsiteX0" fmla="*/ 73871 w 110853"/>
                <a:gd name="connsiteY0" fmla="*/ 42893 h 146122"/>
                <a:gd name="connsiteX1" fmla="*/ 88359 w 110853"/>
                <a:gd name="connsiteY1" fmla="*/ 62052 h 146122"/>
                <a:gd name="connsiteX2" fmla="*/ 88359 w 110853"/>
                <a:gd name="connsiteY2" fmla="*/ 0 h 146122"/>
                <a:gd name="connsiteX3" fmla="*/ 110853 w 110853"/>
                <a:gd name="connsiteY3" fmla="*/ 0 h 146122"/>
                <a:gd name="connsiteX4" fmla="*/ 110853 w 110853"/>
                <a:gd name="connsiteY4" fmla="*/ 144788 h 146122"/>
                <a:gd name="connsiteX5" fmla="*/ 88359 w 110853"/>
                <a:gd name="connsiteY5" fmla="*/ 144788 h 146122"/>
                <a:gd name="connsiteX6" fmla="*/ 88359 w 110853"/>
                <a:gd name="connsiteY6" fmla="*/ 119720 h 146122"/>
                <a:gd name="connsiteX7" fmla="*/ 73871 w 110853"/>
                <a:gd name="connsiteY7" fmla="*/ 138879 h 146122"/>
                <a:gd name="connsiteX8" fmla="*/ 48802 w 110853"/>
                <a:gd name="connsiteY8" fmla="*/ 146123 h 146122"/>
                <a:gd name="connsiteX9" fmla="*/ 23639 w 110853"/>
                <a:gd name="connsiteY9" fmla="*/ 139451 h 146122"/>
                <a:gd name="connsiteX10" fmla="*/ 6291 w 110853"/>
                <a:gd name="connsiteY10" fmla="*/ 120291 h 146122"/>
                <a:gd name="connsiteX11" fmla="*/ 0 w 110853"/>
                <a:gd name="connsiteY11" fmla="*/ 90743 h 146122"/>
                <a:gd name="connsiteX12" fmla="*/ 6291 w 110853"/>
                <a:gd name="connsiteY12" fmla="*/ 61385 h 146122"/>
                <a:gd name="connsiteX13" fmla="*/ 23639 w 110853"/>
                <a:gd name="connsiteY13" fmla="*/ 42226 h 146122"/>
                <a:gd name="connsiteX14" fmla="*/ 48802 w 110853"/>
                <a:gd name="connsiteY14" fmla="*/ 35554 h 146122"/>
                <a:gd name="connsiteX15" fmla="*/ 73871 w 110853"/>
                <a:gd name="connsiteY15" fmla="*/ 42798 h 146122"/>
                <a:gd name="connsiteX16" fmla="*/ 31931 w 110853"/>
                <a:gd name="connsiteY16" fmla="*/ 64721 h 146122"/>
                <a:gd name="connsiteX17" fmla="*/ 23067 w 110853"/>
                <a:gd name="connsiteY17" fmla="*/ 90838 h 146122"/>
                <a:gd name="connsiteX18" fmla="*/ 31931 w 110853"/>
                <a:gd name="connsiteY18" fmla="*/ 116956 h 146122"/>
                <a:gd name="connsiteX19" fmla="*/ 55760 w 110853"/>
                <a:gd name="connsiteY19" fmla="*/ 126487 h 146122"/>
                <a:gd name="connsiteX20" fmla="*/ 72631 w 110853"/>
                <a:gd name="connsiteY20" fmla="*/ 122103 h 146122"/>
                <a:gd name="connsiteX21" fmla="*/ 84355 w 110853"/>
                <a:gd name="connsiteY21" fmla="*/ 109711 h 146122"/>
                <a:gd name="connsiteX22" fmla="*/ 88645 w 110853"/>
                <a:gd name="connsiteY22" fmla="*/ 90934 h 146122"/>
                <a:gd name="connsiteX23" fmla="*/ 84355 w 110853"/>
                <a:gd name="connsiteY23" fmla="*/ 72251 h 146122"/>
                <a:gd name="connsiteX24" fmla="*/ 72631 w 110853"/>
                <a:gd name="connsiteY24" fmla="*/ 59765 h 146122"/>
                <a:gd name="connsiteX25" fmla="*/ 55760 w 110853"/>
                <a:gd name="connsiteY25" fmla="*/ 55380 h 146122"/>
                <a:gd name="connsiteX26" fmla="*/ 31931 w 110853"/>
                <a:gd name="connsiteY26" fmla="*/ 64912 h 14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853" h="146122">
                  <a:moveTo>
                    <a:pt x="73871" y="42893"/>
                  </a:moveTo>
                  <a:cubicBezTo>
                    <a:pt x="80829" y="47754"/>
                    <a:pt x="85594" y="54141"/>
                    <a:pt x="88359" y="62052"/>
                  </a:cubicBezTo>
                  <a:lnTo>
                    <a:pt x="88359" y="0"/>
                  </a:lnTo>
                  <a:lnTo>
                    <a:pt x="110853" y="0"/>
                  </a:lnTo>
                  <a:lnTo>
                    <a:pt x="110853" y="144788"/>
                  </a:lnTo>
                  <a:lnTo>
                    <a:pt x="88359" y="144788"/>
                  </a:lnTo>
                  <a:lnTo>
                    <a:pt x="88359" y="119720"/>
                  </a:lnTo>
                  <a:cubicBezTo>
                    <a:pt x="85594" y="127631"/>
                    <a:pt x="80829" y="134113"/>
                    <a:pt x="73871" y="138879"/>
                  </a:cubicBezTo>
                  <a:cubicBezTo>
                    <a:pt x="66912" y="143740"/>
                    <a:pt x="58620" y="146123"/>
                    <a:pt x="48802" y="146123"/>
                  </a:cubicBezTo>
                  <a:cubicBezTo>
                    <a:pt x="38985" y="146123"/>
                    <a:pt x="30978" y="143930"/>
                    <a:pt x="23639" y="139451"/>
                  </a:cubicBezTo>
                  <a:cubicBezTo>
                    <a:pt x="16299" y="135066"/>
                    <a:pt x="10485" y="128584"/>
                    <a:pt x="6291" y="120291"/>
                  </a:cubicBezTo>
                  <a:cubicBezTo>
                    <a:pt x="2097" y="111903"/>
                    <a:pt x="0" y="102086"/>
                    <a:pt x="0" y="90743"/>
                  </a:cubicBezTo>
                  <a:cubicBezTo>
                    <a:pt x="0" y="79400"/>
                    <a:pt x="2097" y="69773"/>
                    <a:pt x="6291" y="61385"/>
                  </a:cubicBezTo>
                  <a:cubicBezTo>
                    <a:pt x="10485" y="52997"/>
                    <a:pt x="16204" y="46611"/>
                    <a:pt x="23639" y="42226"/>
                  </a:cubicBezTo>
                  <a:cubicBezTo>
                    <a:pt x="30978" y="37746"/>
                    <a:pt x="39366" y="35554"/>
                    <a:pt x="48802" y="35554"/>
                  </a:cubicBezTo>
                  <a:cubicBezTo>
                    <a:pt x="58239" y="35554"/>
                    <a:pt x="66912" y="37937"/>
                    <a:pt x="73871" y="42798"/>
                  </a:cubicBezTo>
                  <a:close/>
                  <a:moveTo>
                    <a:pt x="31931" y="64721"/>
                  </a:moveTo>
                  <a:cubicBezTo>
                    <a:pt x="26021" y="71012"/>
                    <a:pt x="23067" y="79781"/>
                    <a:pt x="23067" y="90838"/>
                  </a:cubicBezTo>
                  <a:cubicBezTo>
                    <a:pt x="23067" y="101895"/>
                    <a:pt x="26021" y="110665"/>
                    <a:pt x="31931" y="116956"/>
                  </a:cubicBezTo>
                  <a:cubicBezTo>
                    <a:pt x="37841" y="123246"/>
                    <a:pt x="45752" y="126487"/>
                    <a:pt x="55760" y="126487"/>
                  </a:cubicBezTo>
                  <a:cubicBezTo>
                    <a:pt x="62051" y="126487"/>
                    <a:pt x="67675" y="125057"/>
                    <a:pt x="72631" y="122103"/>
                  </a:cubicBezTo>
                  <a:cubicBezTo>
                    <a:pt x="77588" y="119148"/>
                    <a:pt x="81496" y="115049"/>
                    <a:pt x="84355" y="109711"/>
                  </a:cubicBezTo>
                  <a:cubicBezTo>
                    <a:pt x="87215" y="104373"/>
                    <a:pt x="88645" y="98082"/>
                    <a:pt x="88645" y="90934"/>
                  </a:cubicBezTo>
                  <a:cubicBezTo>
                    <a:pt x="88645" y="83785"/>
                    <a:pt x="87215" y="77684"/>
                    <a:pt x="84355" y="72251"/>
                  </a:cubicBezTo>
                  <a:cubicBezTo>
                    <a:pt x="81496" y="66818"/>
                    <a:pt x="77588" y="62624"/>
                    <a:pt x="72631" y="59765"/>
                  </a:cubicBezTo>
                  <a:cubicBezTo>
                    <a:pt x="67675" y="56810"/>
                    <a:pt x="62051" y="55380"/>
                    <a:pt x="55760" y="55380"/>
                  </a:cubicBezTo>
                  <a:cubicBezTo>
                    <a:pt x="45847" y="55380"/>
                    <a:pt x="37936" y="58525"/>
                    <a:pt x="31931" y="649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28" name="Forme libre : forme 57">
              <a:extLst>
                <a:ext uri="{FF2B5EF4-FFF2-40B4-BE49-F238E27FC236}">
                  <a16:creationId xmlns:a16="http://schemas.microsoft.com/office/drawing/2014/main" id="{9C44810D-34D1-75CE-CC1A-779ECE104CE5}"/>
                </a:ext>
              </a:extLst>
            </p:cNvPr>
            <p:cNvSpPr/>
            <p:nvPr/>
          </p:nvSpPr>
          <p:spPr>
            <a:xfrm>
              <a:off x="18406858" y="12614284"/>
              <a:ext cx="64148" cy="134494"/>
            </a:xfrm>
            <a:custGeom>
              <a:avLst/>
              <a:gdLst>
                <a:gd name="connsiteX0" fmla="*/ 64148 w 64148"/>
                <a:gd name="connsiteY0" fmla="*/ 115144 h 134494"/>
                <a:gd name="connsiteX1" fmla="*/ 64148 w 64148"/>
                <a:gd name="connsiteY1" fmla="*/ 134494 h 134494"/>
                <a:gd name="connsiteX2" fmla="*/ 50423 w 64148"/>
                <a:gd name="connsiteY2" fmla="*/ 134494 h 134494"/>
                <a:gd name="connsiteX3" fmla="*/ 24306 w 64148"/>
                <a:gd name="connsiteY3" fmla="*/ 126201 h 134494"/>
                <a:gd name="connsiteX4" fmla="*/ 15441 w 64148"/>
                <a:gd name="connsiteY4" fmla="*/ 98559 h 134494"/>
                <a:gd name="connsiteX5" fmla="*/ 15441 w 64148"/>
                <a:gd name="connsiteY5" fmla="*/ 45753 h 134494"/>
                <a:gd name="connsiteX6" fmla="*/ 0 w 64148"/>
                <a:gd name="connsiteY6" fmla="*/ 45753 h 134494"/>
                <a:gd name="connsiteX7" fmla="*/ 0 w 64148"/>
                <a:gd name="connsiteY7" fmla="*/ 26784 h 134494"/>
                <a:gd name="connsiteX8" fmla="*/ 15441 w 64148"/>
                <a:gd name="connsiteY8" fmla="*/ 26784 h 134494"/>
                <a:gd name="connsiteX9" fmla="*/ 15441 w 64148"/>
                <a:gd name="connsiteY9" fmla="*/ 0 h 134494"/>
                <a:gd name="connsiteX10" fmla="*/ 37936 w 64148"/>
                <a:gd name="connsiteY10" fmla="*/ 0 h 134494"/>
                <a:gd name="connsiteX11" fmla="*/ 37936 w 64148"/>
                <a:gd name="connsiteY11" fmla="*/ 26784 h 134494"/>
                <a:gd name="connsiteX12" fmla="*/ 63958 w 64148"/>
                <a:gd name="connsiteY12" fmla="*/ 26784 h 134494"/>
                <a:gd name="connsiteX13" fmla="*/ 63958 w 64148"/>
                <a:gd name="connsiteY13" fmla="*/ 45753 h 134494"/>
                <a:gd name="connsiteX14" fmla="*/ 37936 w 64148"/>
                <a:gd name="connsiteY14" fmla="*/ 45753 h 134494"/>
                <a:gd name="connsiteX15" fmla="*/ 37936 w 64148"/>
                <a:gd name="connsiteY15" fmla="*/ 98940 h 134494"/>
                <a:gd name="connsiteX16" fmla="*/ 41367 w 64148"/>
                <a:gd name="connsiteY16" fmla="*/ 111618 h 134494"/>
                <a:gd name="connsiteX17" fmla="*/ 53377 w 64148"/>
                <a:gd name="connsiteY17" fmla="*/ 115144 h 134494"/>
                <a:gd name="connsiteX18" fmla="*/ 64148 w 64148"/>
                <a:gd name="connsiteY18" fmla="*/ 115144 h 1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148" h="134494">
                  <a:moveTo>
                    <a:pt x="64148" y="115144"/>
                  </a:moveTo>
                  <a:lnTo>
                    <a:pt x="64148" y="134494"/>
                  </a:lnTo>
                  <a:lnTo>
                    <a:pt x="50423" y="134494"/>
                  </a:lnTo>
                  <a:cubicBezTo>
                    <a:pt x="38985" y="134494"/>
                    <a:pt x="30215" y="131730"/>
                    <a:pt x="24306" y="126201"/>
                  </a:cubicBezTo>
                  <a:cubicBezTo>
                    <a:pt x="18396" y="120673"/>
                    <a:pt x="15441" y="111427"/>
                    <a:pt x="15441" y="98559"/>
                  </a:cubicBezTo>
                  <a:lnTo>
                    <a:pt x="15441" y="45753"/>
                  </a:lnTo>
                  <a:lnTo>
                    <a:pt x="0" y="45753"/>
                  </a:lnTo>
                  <a:lnTo>
                    <a:pt x="0" y="26784"/>
                  </a:lnTo>
                  <a:lnTo>
                    <a:pt x="15441" y="26784"/>
                  </a:lnTo>
                  <a:lnTo>
                    <a:pt x="15441" y="0"/>
                  </a:lnTo>
                  <a:lnTo>
                    <a:pt x="37936" y="0"/>
                  </a:lnTo>
                  <a:lnTo>
                    <a:pt x="37936" y="26784"/>
                  </a:lnTo>
                  <a:lnTo>
                    <a:pt x="63958" y="26784"/>
                  </a:lnTo>
                  <a:lnTo>
                    <a:pt x="63958" y="45753"/>
                  </a:lnTo>
                  <a:lnTo>
                    <a:pt x="37936" y="45753"/>
                  </a:lnTo>
                  <a:lnTo>
                    <a:pt x="37936" y="98940"/>
                  </a:lnTo>
                  <a:cubicBezTo>
                    <a:pt x="37936" y="105041"/>
                    <a:pt x="39080" y="109330"/>
                    <a:pt x="41367" y="111618"/>
                  </a:cubicBezTo>
                  <a:cubicBezTo>
                    <a:pt x="43655" y="114001"/>
                    <a:pt x="47658" y="115144"/>
                    <a:pt x="53377" y="115144"/>
                  </a:cubicBezTo>
                  <a:lnTo>
                    <a:pt x="64148" y="115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29" name="Forme libre : forme 58">
              <a:extLst>
                <a:ext uri="{FF2B5EF4-FFF2-40B4-BE49-F238E27FC236}">
                  <a16:creationId xmlns:a16="http://schemas.microsoft.com/office/drawing/2014/main" id="{18677517-3DD8-0538-877E-22066DAF4F7C}"/>
                </a:ext>
              </a:extLst>
            </p:cNvPr>
            <p:cNvSpPr/>
            <p:nvPr/>
          </p:nvSpPr>
          <p:spPr>
            <a:xfrm>
              <a:off x="18487306" y="12603990"/>
              <a:ext cx="101703" cy="144788"/>
            </a:xfrm>
            <a:custGeom>
              <a:avLst/>
              <a:gdLst>
                <a:gd name="connsiteX0" fmla="*/ 90360 w 101703"/>
                <a:gd name="connsiteY0" fmla="*/ 47278 h 144788"/>
                <a:gd name="connsiteX1" fmla="*/ 101703 w 101703"/>
                <a:gd name="connsiteY1" fmla="*/ 81878 h 144788"/>
                <a:gd name="connsiteX2" fmla="*/ 101703 w 101703"/>
                <a:gd name="connsiteY2" fmla="*/ 144693 h 144788"/>
                <a:gd name="connsiteX3" fmla="*/ 79399 w 101703"/>
                <a:gd name="connsiteY3" fmla="*/ 144693 h 144788"/>
                <a:gd name="connsiteX4" fmla="*/ 79399 w 101703"/>
                <a:gd name="connsiteY4" fmla="*/ 84261 h 144788"/>
                <a:gd name="connsiteX5" fmla="*/ 71964 w 101703"/>
                <a:gd name="connsiteY5" fmla="*/ 61861 h 144788"/>
                <a:gd name="connsiteX6" fmla="*/ 51662 w 101703"/>
                <a:gd name="connsiteY6" fmla="*/ 53950 h 144788"/>
                <a:gd name="connsiteX7" fmla="*/ 30311 w 101703"/>
                <a:gd name="connsiteY7" fmla="*/ 62433 h 144788"/>
                <a:gd name="connsiteX8" fmla="*/ 22304 w 101703"/>
                <a:gd name="connsiteY8" fmla="*/ 87407 h 144788"/>
                <a:gd name="connsiteX9" fmla="*/ 22304 w 101703"/>
                <a:gd name="connsiteY9" fmla="*/ 144788 h 144788"/>
                <a:gd name="connsiteX10" fmla="*/ 0 w 101703"/>
                <a:gd name="connsiteY10" fmla="*/ 144788 h 144788"/>
                <a:gd name="connsiteX11" fmla="*/ 0 w 101703"/>
                <a:gd name="connsiteY11" fmla="*/ 0 h 144788"/>
                <a:gd name="connsiteX12" fmla="*/ 22304 w 101703"/>
                <a:gd name="connsiteY12" fmla="*/ 0 h 144788"/>
                <a:gd name="connsiteX13" fmla="*/ 22304 w 101703"/>
                <a:gd name="connsiteY13" fmla="*/ 60622 h 144788"/>
                <a:gd name="connsiteX14" fmla="*/ 36792 w 101703"/>
                <a:gd name="connsiteY14" fmla="*/ 41845 h 144788"/>
                <a:gd name="connsiteX15" fmla="*/ 60240 w 101703"/>
                <a:gd name="connsiteY15" fmla="*/ 35172 h 144788"/>
                <a:gd name="connsiteX16" fmla="*/ 90360 w 101703"/>
                <a:gd name="connsiteY16" fmla="*/ 47278 h 14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703" h="144788">
                  <a:moveTo>
                    <a:pt x="90360" y="47278"/>
                  </a:moveTo>
                  <a:cubicBezTo>
                    <a:pt x="97890" y="55380"/>
                    <a:pt x="101703" y="66913"/>
                    <a:pt x="101703" y="81878"/>
                  </a:cubicBezTo>
                  <a:lnTo>
                    <a:pt x="101703" y="144693"/>
                  </a:lnTo>
                  <a:lnTo>
                    <a:pt x="79399" y="144693"/>
                  </a:lnTo>
                  <a:lnTo>
                    <a:pt x="79399" y="84261"/>
                  </a:lnTo>
                  <a:cubicBezTo>
                    <a:pt x="79399" y="74634"/>
                    <a:pt x="76921" y="67104"/>
                    <a:pt x="71964" y="61861"/>
                  </a:cubicBezTo>
                  <a:cubicBezTo>
                    <a:pt x="67008" y="56619"/>
                    <a:pt x="60240" y="53950"/>
                    <a:pt x="51662" y="53950"/>
                  </a:cubicBezTo>
                  <a:cubicBezTo>
                    <a:pt x="43083" y="53950"/>
                    <a:pt x="35648" y="56810"/>
                    <a:pt x="30311" y="62433"/>
                  </a:cubicBezTo>
                  <a:cubicBezTo>
                    <a:pt x="24973" y="68057"/>
                    <a:pt x="22304" y="76445"/>
                    <a:pt x="22304" y="87407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0622"/>
                  </a:lnTo>
                  <a:cubicBezTo>
                    <a:pt x="25164" y="52520"/>
                    <a:pt x="30025" y="46229"/>
                    <a:pt x="36792" y="41845"/>
                  </a:cubicBezTo>
                  <a:cubicBezTo>
                    <a:pt x="43560" y="37365"/>
                    <a:pt x="51376" y="35172"/>
                    <a:pt x="60240" y="35172"/>
                  </a:cubicBezTo>
                  <a:cubicBezTo>
                    <a:pt x="72727" y="35172"/>
                    <a:pt x="82830" y="39176"/>
                    <a:pt x="90360" y="4727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0" name="Forme libre : forme 59">
              <a:extLst>
                <a:ext uri="{FF2B5EF4-FFF2-40B4-BE49-F238E27FC236}">
                  <a16:creationId xmlns:a16="http://schemas.microsoft.com/office/drawing/2014/main" id="{09B969C4-0C38-3D33-2695-A9C1C8095564}"/>
                </a:ext>
              </a:extLst>
            </p:cNvPr>
            <p:cNvSpPr/>
            <p:nvPr/>
          </p:nvSpPr>
          <p:spPr>
            <a:xfrm>
              <a:off x="18604546" y="12639639"/>
              <a:ext cx="105706" cy="110569"/>
            </a:xfrm>
            <a:custGeom>
              <a:avLst/>
              <a:gdLst>
                <a:gd name="connsiteX0" fmla="*/ 105039 w 105706"/>
                <a:gd name="connsiteY0" fmla="*/ 59669 h 110569"/>
                <a:gd name="connsiteX1" fmla="*/ 22018 w 105706"/>
                <a:gd name="connsiteY1" fmla="*/ 59669 h 110569"/>
                <a:gd name="connsiteX2" fmla="*/ 31169 w 105706"/>
                <a:gd name="connsiteY2" fmla="*/ 84357 h 110569"/>
                <a:gd name="connsiteX3" fmla="*/ 52520 w 105706"/>
                <a:gd name="connsiteY3" fmla="*/ 92363 h 110569"/>
                <a:gd name="connsiteX4" fmla="*/ 71392 w 105706"/>
                <a:gd name="connsiteY4" fmla="*/ 86644 h 110569"/>
                <a:gd name="connsiteX5" fmla="*/ 80924 w 105706"/>
                <a:gd name="connsiteY5" fmla="*/ 71584 h 110569"/>
                <a:gd name="connsiteX6" fmla="*/ 104753 w 105706"/>
                <a:gd name="connsiteY6" fmla="*/ 71584 h 110569"/>
                <a:gd name="connsiteX7" fmla="*/ 95698 w 105706"/>
                <a:gd name="connsiteY7" fmla="*/ 91791 h 110569"/>
                <a:gd name="connsiteX8" fmla="*/ 77874 w 105706"/>
                <a:gd name="connsiteY8" fmla="*/ 105613 h 110569"/>
                <a:gd name="connsiteX9" fmla="*/ 53377 w 105706"/>
                <a:gd name="connsiteY9" fmla="*/ 110569 h 110569"/>
                <a:gd name="connsiteX10" fmla="*/ 25736 w 105706"/>
                <a:gd name="connsiteY10" fmla="*/ 103897 h 110569"/>
                <a:gd name="connsiteX11" fmla="*/ 6863 w 105706"/>
                <a:gd name="connsiteY11" fmla="*/ 84738 h 110569"/>
                <a:gd name="connsiteX12" fmla="*/ 0 w 105706"/>
                <a:gd name="connsiteY12" fmla="*/ 55189 h 110569"/>
                <a:gd name="connsiteX13" fmla="*/ 6863 w 105706"/>
                <a:gd name="connsiteY13" fmla="*/ 25831 h 110569"/>
                <a:gd name="connsiteX14" fmla="*/ 25736 w 105706"/>
                <a:gd name="connsiteY14" fmla="*/ 6672 h 110569"/>
                <a:gd name="connsiteX15" fmla="*/ 53377 w 105706"/>
                <a:gd name="connsiteY15" fmla="*/ 0 h 110569"/>
                <a:gd name="connsiteX16" fmla="*/ 81115 w 105706"/>
                <a:gd name="connsiteY16" fmla="*/ 6577 h 110569"/>
                <a:gd name="connsiteX17" fmla="*/ 99320 w 105706"/>
                <a:gd name="connsiteY17" fmla="*/ 24592 h 110569"/>
                <a:gd name="connsiteX18" fmla="*/ 105706 w 105706"/>
                <a:gd name="connsiteY18" fmla="*/ 50137 h 110569"/>
                <a:gd name="connsiteX19" fmla="*/ 104944 w 105706"/>
                <a:gd name="connsiteY19" fmla="*/ 59765 h 110569"/>
                <a:gd name="connsiteX20" fmla="*/ 79685 w 105706"/>
                <a:gd name="connsiteY20" fmla="*/ 31741 h 110569"/>
                <a:gd name="connsiteX21" fmla="*/ 68723 w 105706"/>
                <a:gd name="connsiteY21" fmla="*/ 21161 h 110569"/>
                <a:gd name="connsiteX22" fmla="*/ 53568 w 105706"/>
                <a:gd name="connsiteY22" fmla="*/ 17729 h 110569"/>
                <a:gd name="connsiteX23" fmla="*/ 31645 w 105706"/>
                <a:gd name="connsiteY23" fmla="*/ 25736 h 110569"/>
                <a:gd name="connsiteX24" fmla="*/ 22018 w 105706"/>
                <a:gd name="connsiteY24" fmla="*/ 49375 h 110569"/>
                <a:gd name="connsiteX25" fmla="*/ 83307 w 105706"/>
                <a:gd name="connsiteY25" fmla="*/ 49375 h 110569"/>
                <a:gd name="connsiteX26" fmla="*/ 79685 w 105706"/>
                <a:gd name="connsiteY26" fmla="*/ 31646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06" h="110569">
                  <a:moveTo>
                    <a:pt x="105039" y="59669"/>
                  </a:moveTo>
                  <a:lnTo>
                    <a:pt x="22018" y="59669"/>
                  </a:lnTo>
                  <a:cubicBezTo>
                    <a:pt x="22399" y="70726"/>
                    <a:pt x="25450" y="79019"/>
                    <a:pt x="31169" y="84357"/>
                  </a:cubicBezTo>
                  <a:cubicBezTo>
                    <a:pt x="36888" y="89694"/>
                    <a:pt x="44036" y="92363"/>
                    <a:pt x="52520" y="92363"/>
                  </a:cubicBezTo>
                  <a:cubicBezTo>
                    <a:pt x="59954" y="92363"/>
                    <a:pt x="66245" y="90457"/>
                    <a:pt x="71392" y="86644"/>
                  </a:cubicBezTo>
                  <a:cubicBezTo>
                    <a:pt x="76539" y="82832"/>
                    <a:pt x="79685" y="77875"/>
                    <a:pt x="80924" y="71584"/>
                  </a:cubicBezTo>
                  <a:lnTo>
                    <a:pt x="104753" y="71584"/>
                  </a:lnTo>
                  <a:cubicBezTo>
                    <a:pt x="103323" y="79114"/>
                    <a:pt x="100273" y="85882"/>
                    <a:pt x="95698" y="91791"/>
                  </a:cubicBezTo>
                  <a:cubicBezTo>
                    <a:pt x="91123" y="97701"/>
                    <a:pt x="85213" y="102276"/>
                    <a:pt x="77874" y="105613"/>
                  </a:cubicBezTo>
                  <a:cubicBezTo>
                    <a:pt x="70534" y="108949"/>
                    <a:pt x="62432" y="110569"/>
                    <a:pt x="53377" y="110569"/>
                  </a:cubicBezTo>
                  <a:cubicBezTo>
                    <a:pt x="42988" y="110569"/>
                    <a:pt x="33742" y="108377"/>
                    <a:pt x="25736" y="103897"/>
                  </a:cubicBezTo>
                  <a:cubicBezTo>
                    <a:pt x="17729" y="99512"/>
                    <a:pt x="11438" y="93031"/>
                    <a:pt x="6863" y="84738"/>
                  </a:cubicBezTo>
                  <a:cubicBezTo>
                    <a:pt x="2288" y="76350"/>
                    <a:pt x="0" y="66532"/>
                    <a:pt x="0" y="55189"/>
                  </a:cubicBezTo>
                  <a:cubicBezTo>
                    <a:pt x="0" y="43846"/>
                    <a:pt x="2288" y="34219"/>
                    <a:pt x="6863" y="25831"/>
                  </a:cubicBezTo>
                  <a:cubicBezTo>
                    <a:pt x="11438" y="17443"/>
                    <a:pt x="17729" y="11057"/>
                    <a:pt x="25736" y="6672"/>
                  </a:cubicBezTo>
                  <a:cubicBezTo>
                    <a:pt x="33742" y="2192"/>
                    <a:pt x="42988" y="0"/>
                    <a:pt x="53377" y="0"/>
                  </a:cubicBezTo>
                  <a:cubicBezTo>
                    <a:pt x="63767" y="0"/>
                    <a:pt x="73203" y="2192"/>
                    <a:pt x="81115" y="6577"/>
                  </a:cubicBezTo>
                  <a:cubicBezTo>
                    <a:pt x="89026" y="10962"/>
                    <a:pt x="95031" y="16967"/>
                    <a:pt x="99320" y="24592"/>
                  </a:cubicBezTo>
                  <a:cubicBezTo>
                    <a:pt x="103609" y="32218"/>
                    <a:pt x="105706" y="40701"/>
                    <a:pt x="105706" y="50137"/>
                  </a:cubicBezTo>
                  <a:cubicBezTo>
                    <a:pt x="105706" y="53760"/>
                    <a:pt x="105420" y="57000"/>
                    <a:pt x="104944" y="59765"/>
                  </a:cubicBezTo>
                  <a:close/>
                  <a:moveTo>
                    <a:pt x="79685" y="31741"/>
                  </a:moveTo>
                  <a:cubicBezTo>
                    <a:pt x="77016" y="26975"/>
                    <a:pt x="73394" y="23448"/>
                    <a:pt x="68723" y="21161"/>
                  </a:cubicBezTo>
                  <a:cubicBezTo>
                    <a:pt x="64053" y="18873"/>
                    <a:pt x="59001" y="17729"/>
                    <a:pt x="53568" y="17729"/>
                  </a:cubicBezTo>
                  <a:cubicBezTo>
                    <a:pt x="44799" y="17729"/>
                    <a:pt x="37555" y="20398"/>
                    <a:pt x="31645" y="25736"/>
                  </a:cubicBezTo>
                  <a:cubicBezTo>
                    <a:pt x="25736" y="31074"/>
                    <a:pt x="22590" y="38985"/>
                    <a:pt x="22018" y="49375"/>
                  </a:cubicBezTo>
                  <a:lnTo>
                    <a:pt x="83307" y="49375"/>
                  </a:lnTo>
                  <a:cubicBezTo>
                    <a:pt x="83593" y="42321"/>
                    <a:pt x="82354" y="36412"/>
                    <a:pt x="79685" y="316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1" name="Forme libre : forme 60">
              <a:extLst>
                <a:ext uri="{FF2B5EF4-FFF2-40B4-BE49-F238E27FC236}">
                  <a16:creationId xmlns:a16="http://schemas.microsoft.com/office/drawing/2014/main" id="{A945883D-EE67-949A-8ACA-1A622F9DDD87}"/>
                </a:ext>
              </a:extLst>
            </p:cNvPr>
            <p:cNvSpPr/>
            <p:nvPr/>
          </p:nvSpPr>
          <p:spPr>
            <a:xfrm>
              <a:off x="18762771" y="12639544"/>
              <a:ext cx="109614" cy="110569"/>
            </a:xfrm>
            <a:custGeom>
              <a:avLst/>
              <a:gdLst>
                <a:gd name="connsiteX0" fmla="*/ 83021 w 109614"/>
                <a:gd name="connsiteY0" fmla="*/ 6672 h 110569"/>
                <a:gd name="connsiteX1" fmla="*/ 102561 w 109614"/>
                <a:gd name="connsiteY1" fmla="*/ 25831 h 110569"/>
                <a:gd name="connsiteX2" fmla="*/ 109614 w 109614"/>
                <a:gd name="connsiteY2" fmla="*/ 55189 h 110569"/>
                <a:gd name="connsiteX3" fmla="*/ 102561 w 109614"/>
                <a:gd name="connsiteY3" fmla="*/ 84738 h 110569"/>
                <a:gd name="connsiteX4" fmla="*/ 83021 w 109614"/>
                <a:gd name="connsiteY4" fmla="*/ 103897 h 110569"/>
                <a:gd name="connsiteX5" fmla="*/ 54807 w 109614"/>
                <a:gd name="connsiteY5" fmla="*/ 110569 h 110569"/>
                <a:gd name="connsiteX6" fmla="*/ 26689 w 109614"/>
                <a:gd name="connsiteY6" fmla="*/ 103897 h 110569"/>
                <a:gd name="connsiteX7" fmla="*/ 7149 w 109614"/>
                <a:gd name="connsiteY7" fmla="*/ 84643 h 110569"/>
                <a:gd name="connsiteX8" fmla="*/ 0 w 109614"/>
                <a:gd name="connsiteY8" fmla="*/ 55189 h 110569"/>
                <a:gd name="connsiteX9" fmla="*/ 7149 w 109614"/>
                <a:gd name="connsiteY9" fmla="*/ 25831 h 110569"/>
                <a:gd name="connsiteX10" fmla="*/ 26689 w 109614"/>
                <a:gd name="connsiteY10" fmla="*/ 6672 h 110569"/>
                <a:gd name="connsiteX11" fmla="*/ 54807 w 109614"/>
                <a:gd name="connsiteY11" fmla="*/ 0 h 110569"/>
                <a:gd name="connsiteX12" fmla="*/ 83021 w 109614"/>
                <a:gd name="connsiteY12" fmla="*/ 6672 h 110569"/>
                <a:gd name="connsiteX13" fmla="*/ 38985 w 109614"/>
                <a:gd name="connsiteY13" fmla="*/ 23353 h 110569"/>
                <a:gd name="connsiteX14" fmla="*/ 27356 w 109614"/>
                <a:gd name="connsiteY14" fmla="*/ 35363 h 110569"/>
                <a:gd name="connsiteX15" fmla="*/ 22971 w 109614"/>
                <a:gd name="connsiteY15" fmla="*/ 55189 h 110569"/>
                <a:gd name="connsiteX16" fmla="*/ 27356 w 109614"/>
                <a:gd name="connsiteY16" fmla="*/ 75111 h 110569"/>
                <a:gd name="connsiteX17" fmla="*/ 38985 w 109614"/>
                <a:gd name="connsiteY17" fmla="*/ 87026 h 110569"/>
                <a:gd name="connsiteX18" fmla="*/ 54807 w 109614"/>
                <a:gd name="connsiteY18" fmla="*/ 90934 h 110569"/>
                <a:gd name="connsiteX19" fmla="*/ 70630 w 109614"/>
                <a:gd name="connsiteY19" fmla="*/ 87026 h 110569"/>
                <a:gd name="connsiteX20" fmla="*/ 82258 w 109614"/>
                <a:gd name="connsiteY20" fmla="*/ 75111 h 110569"/>
                <a:gd name="connsiteX21" fmla="*/ 86643 w 109614"/>
                <a:gd name="connsiteY21" fmla="*/ 55189 h 110569"/>
                <a:gd name="connsiteX22" fmla="*/ 82258 w 109614"/>
                <a:gd name="connsiteY22" fmla="*/ 35363 h 110569"/>
                <a:gd name="connsiteX23" fmla="*/ 70630 w 109614"/>
                <a:gd name="connsiteY23" fmla="*/ 23353 h 110569"/>
                <a:gd name="connsiteX24" fmla="*/ 54807 w 109614"/>
                <a:gd name="connsiteY24" fmla="*/ 19445 h 110569"/>
                <a:gd name="connsiteX25" fmla="*/ 38985 w 109614"/>
                <a:gd name="connsiteY25" fmla="*/ 23353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9614" h="110569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3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3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2" name="Forme libre : forme 61">
              <a:extLst>
                <a:ext uri="{FF2B5EF4-FFF2-40B4-BE49-F238E27FC236}">
                  <a16:creationId xmlns:a16="http://schemas.microsoft.com/office/drawing/2014/main" id="{F60848AC-6692-A9DC-2620-976816EF220A}"/>
                </a:ext>
              </a:extLst>
            </p:cNvPr>
            <p:cNvSpPr/>
            <p:nvPr/>
          </p:nvSpPr>
          <p:spPr>
            <a:xfrm>
              <a:off x="18889162" y="12603990"/>
              <a:ext cx="110662" cy="146122"/>
            </a:xfrm>
            <a:custGeom>
              <a:avLst/>
              <a:gdLst>
                <a:gd name="connsiteX0" fmla="*/ 87024 w 110662"/>
                <a:gd name="connsiteY0" fmla="*/ 42226 h 146122"/>
                <a:gd name="connsiteX1" fmla="*/ 104372 w 110662"/>
                <a:gd name="connsiteY1" fmla="*/ 61385 h 146122"/>
                <a:gd name="connsiteX2" fmla="*/ 110663 w 110662"/>
                <a:gd name="connsiteY2" fmla="*/ 90743 h 146122"/>
                <a:gd name="connsiteX3" fmla="*/ 104372 w 110662"/>
                <a:gd name="connsiteY3" fmla="*/ 120291 h 146122"/>
                <a:gd name="connsiteX4" fmla="*/ 87024 w 110662"/>
                <a:gd name="connsiteY4" fmla="*/ 139451 h 146122"/>
                <a:gd name="connsiteX5" fmla="*/ 61861 w 110662"/>
                <a:gd name="connsiteY5" fmla="*/ 146123 h 146122"/>
                <a:gd name="connsiteX6" fmla="*/ 36792 w 110662"/>
                <a:gd name="connsiteY6" fmla="*/ 138879 h 146122"/>
                <a:gd name="connsiteX7" fmla="*/ 22304 w 110662"/>
                <a:gd name="connsiteY7" fmla="*/ 119720 h 146122"/>
                <a:gd name="connsiteX8" fmla="*/ 22304 w 110662"/>
                <a:gd name="connsiteY8" fmla="*/ 144788 h 146122"/>
                <a:gd name="connsiteX9" fmla="*/ 0 w 110662"/>
                <a:gd name="connsiteY9" fmla="*/ 144788 h 146122"/>
                <a:gd name="connsiteX10" fmla="*/ 0 w 110662"/>
                <a:gd name="connsiteY10" fmla="*/ 0 h 146122"/>
                <a:gd name="connsiteX11" fmla="*/ 22304 w 110662"/>
                <a:gd name="connsiteY11" fmla="*/ 0 h 146122"/>
                <a:gd name="connsiteX12" fmla="*/ 22304 w 110662"/>
                <a:gd name="connsiteY12" fmla="*/ 62052 h 146122"/>
                <a:gd name="connsiteX13" fmla="*/ 36792 w 110662"/>
                <a:gd name="connsiteY13" fmla="*/ 42893 h 146122"/>
                <a:gd name="connsiteX14" fmla="*/ 61861 w 110662"/>
                <a:gd name="connsiteY14" fmla="*/ 35649 h 146122"/>
                <a:gd name="connsiteX15" fmla="*/ 87024 w 110662"/>
                <a:gd name="connsiteY15" fmla="*/ 42321 h 146122"/>
                <a:gd name="connsiteX16" fmla="*/ 38222 w 110662"/>
                <a:gd name="connsiteY16" fmla="*/ 59574 h 146122"/>
                <a:gd name="connsiteX17" fmla="*/ 26498 w 110662"/>
                <a:gd name="connsiteY17" fmla="*/ 72061 h 146122"/>
                <a:gd name="connsiteX18" fmla="*/ 22209 w 110662"/>
                <a:gd name="connsiteY18" fmla="*/ 90743 h 146122"/>
                <a:gd name="connsiteX19" fmla="*/ 26498 w 110662"/>
                <a:gd name="connsiteY19" fmla="*/ 109520 h 146122"/>
                <a:gd name="connsiteX20" fmla="*/ 38222 w 110662"/>
                <a:gd name="connsiteY20" fmla="*/ 121912 h 146122"/>
                <a:gd name="connsiteX21" fmla="*/ 55093 w 110662"/>
                <a:gd name="connsiteY21" fmla="*/ 126297 h 146122"/>
                <a:gd name="connsiteX22" fmla="*/ 78922 w 110662"/>
                <a:gd name="connsiteY22" fmla="*/ 116765 h 146122"/>
                <a:gd name="connsiteX23" fmla="*/ 87882 w 110662"/>
                <a:gd name="connsiteY23" fmla="*/ 90648 h 146122"/>
                <a:gd name="connsiteX24" fmla="*/ 78922 w 110662"/>
                <a:gd name="connsiteY24" fmla="*/ 64626 h 146122"/>
                <a:gd name="connsiteX25" fmla="*/ 55093 w 110662"/>
                <a:gd name="connsiteY25" fmla="*/ 54998 h 146122"/>
                <a:gd name="connsiteX26" fmla="*/ 38222 w 110662"/>
                <a:gd name="connsiteY26" fmla="*/ 59383 h 14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662" h="146122">
                  <a:moveTo>
                    <a:pt x="87024" y="42226"/>
                  </a:moveTo>
                  <a:cubicBezTo>
                    <a:pt x="94364" y="46610"/>
                    <a:pt x="100178" y="53092"/>
                    <a:pt x="104372" y="61385"/>
                  </a:cubicBezTo>
                  <a:cubicBezTo>
                    <a:pt x="108566" y="69678"/>
                    <a:pt x="110663" y="79495"/>
                    <a:pt x="110663" y="90743"/>
                  </a:cubicBezTo>
                  <a:cubicBezTo>
                    <a:pt x="110663" y="101990"/>
                    <a:pt x="108566" y="111903"/>
                    <a:pt x="104372" y="120291"/>
                  </a:cubicBezTo>
                  <a:cubicBezTo>
                    <a:pt x="100178" y="128680"/>
                    <a:pt x="94459" y="135066"/>
                    <a:pt x="87024" y="139451"/>
                  </a:cubicBezTo>
                  <a:cubicBezTo>
                    <a:pt x="79685" y="143930"/>
                    <a:pt x="71297" y="146123"/>
                    <a:pt x="61861" y="146123"/>
                  </a:cubicBezTo>
                  <a:cubicBezTo>
                    <a:pt x="52424" y="146123"/>
                    <a:pt x="43750" y="143740"/>
                    <a:pt x="36792" y="138879"/>
                  </a:cubicBezTo>
                  <a:cubicBezTo>
                    <a:pt x="29834" y="134017"/>
                    <a:pt x="25068" y="127631"/>
                    <a:pt x="22304" y="119720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2052"/>
                  </a:lnTo>
                  <a:cubicBezTo>
                    <a:pt x="25068" y="54141"/>
                    <a:pt x="29834" y="47659"/>
                    <a:pt x="36792" y="42893"/>
                  </a:cubicBezTo>
                  <a:cubicBezTo>
                    <a:pt x="43750" y="38032"/>
                    <a:pt x="52043" y="35649"/>
                    <a:pt x="61861" y="35649"/>
                  </a:cubicBezTo>
                  <a:cubicBezTo>
                    <a:pt x="71678" y="35649"/>
                    <a:pt x="79685" y="37841"/>
                    <a:pt x="87024" y="42321"/>
                  </a:cubicBezTo>
                  <a:close/>
                  <a:moveTo>
                    <a:pt x="38222" y="59574"/>
                  </a:moveTo>
                  <a:cubicBezTo>
                    <a:pt x="33265" y="62529"/>
                    <a:pt x="29357" y="66723"/>
                    <a:pt x="26498" y="72061"/>
                  </a:cubicBezTo>
                  <a:cubicBezTo>
                    <a:pt x="23639" y="77494"/>
                    <a:pt x="22209" y="83689"/>
                    <a:pt x="22209" y="90743"/>
                  </a:cubicBezTo>
                  <a:cubicBezTo>
                    <a:pt x="22209" y="97797"/>
                    <a:pt x="23639" y="104183"/>
                    <a:pt x="26498" y="109520"/>
                  </a:cubicBezTo>
                  <a:cubicBezTo>
                    <a:pt x="29357" y="114858"/>
                    <a:pt x="33265" y="119052"/>
                    <a:pt x="38222" y="121912"/>
                  </a:cubicBezTo>
                  <a:cubicBezTo>
                    <a:pt x="43179" y="124867"/>
                    <a:pt x="48802" y="126297"/>
                    <a:pt x="55093" y="126297"/>
                  </a:cubicBezTo>
                  <a:cubicBezTo>
                    <a:pt x="65006" y="126297"/>
                    <a:pt x="73013" y="123151"/>
                    <a:pt x="78922" y="116765"/>
                  </a:cubicBezTo>
                  <a:cubicBezTo>
                    <a:pt x="84832" y="110378"/>
                    <a:pt x="87882" y="101704"/>
                    <a:pt x="87882" y="90648"/>
                  </a:cubicBezTo>
                  <a:cubicBezTo>
                    <a:pt x="87882" y="79591"/>
                    <a:pt x="84927" y="71012"/>
                    <a:pt x="78922" y="64626"/>
                  </a:cubicBezTo>
                  <a:cubicBezTo>
                    <a:pt x="72917" y="58239"/>
                    <a:pt x="65006" y="54998"/>
                    <a:pt x="55093" y="54998"/>
                  </a:cubicBezTo>
                  <a:cubicBezTo>
                    <a:pt x="48802" y="54998"/>
                    <a:pt x="43179" y="56428"/>
                    <a:pt x="38222" y="5938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3" name="Forme libre : forme 62">
              <a:extLst>
                <a:ext uri="{FF2B5EF4-FFF2-40B4-BE49-F238E27FC236}">
                  <a16:creationId xmlns:a16="http://schemas.microsoft.com/office/drawing/2014/main" id="{536DBC22-859B-9011-3F3D-F63C8CCEE29C}"/>
                </a:ext>
              </a:extLst>
            </p:cNvPr>
            <p:cNvSpPr/>
            <p:nvPr/>
          </p:nvSpPr>
          <p:spPr>
            <a:xfrm>
              <a:off x="19001159" y="12640974"/>
              <a:ext cx="109137" cy="107804"/>
            </a:xfrm>
            <a:custGeom>
              <a:avLst/>
              <a:gdLst>
                <a:gd name="connsiteX0" fmla="*/ 54807 w 109137"/>
                <a:gd name="connsiteY0" fmla="*/ 84738 h 107804"/>
                <a:gd name="connsiteX1" fmla="*/ 85308 w 109137"/>
                <a:gd name="connsiteY1" fmla="*/ 0 h 107804"/>
                <a:gd name="connsiteX2" fmla="*/ 109138 w 109137"/>
                <a:gd name="connsiteY2" fmla="*/ 0 h 107804"/>
                <a:gd name="connsiteX3" fmla="*/ 68056 w 109137"/>
                <a:gd name="connsiteY3" fmla="*/ 107805 h 107804"/>
                <a:gd name="connsiteX4" fmla="*/ 41082 w 109137"/>
                <a:gd name="connsiteY4" fmla="*/ 107805 h 107804"/>
                <a:gd name="connsiteX5" fmla="*/ 0 w 109137"/>
                <a:gd name="connsiteY5" fmla="*/ 0 h 107804"/>
                <a:gd name="connsiteX6" fmla="*/ 23829 w 109137"/>
                <a:gd name="connsiteY6" fmla="*/ 0 h 107804"/>
                <a:gd name="connsiteX7" fmla="*/ 54712 w 109137"/>
                <a:gd name="connsiteY7" fmla="*/ 84738 h 107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137" h="107804">
                  <a:moveTo>
                    <a:pt x="54807" y="84738"/>
                  </a:moveTo>
                  <a:lnTo>
                    <a:pt x="85308" y="0"/>
                  </a:lnTo>
                  <a:lnTo>
                    <a:pt x="109138" y="0"/>
                  </a:lnTo>
                  <a:lnTo>
                    <a:pt x="68056" y="107805"/>
                  </a:lnTo>
                  <a:lnTo>
                    <a:pt x="41082" y="107805"/>
                  </a:lnTo>
                  <a:lnTo>
                    <a:pt x="0" y="0"/>
                  </a:lnTo>
                  <a:lnTo>
                    <a:pt x="23829" y="0"/>
                  </a:lnTo>
                  <a:lnTo>
                    <a:pt x="54712" y="8473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4" name="Forme libre : forme 63">
              <a:extLst>
                <a:ext uri="{FF2B5EF4-FFF2-40B4-BE49-F238E27FC236}">
                  <a16:creationId xmlns:a16="http://schemas.microsoft.com/office/drawing/2014/main" id="{6F6DFDAE-6291-F237-4DCB-596DA58D944E}"/>
                </a:ext>
              </a:extLst>
            </p:cNvPr>
            <p:cNvSpPr/>
            <p:nvPr/>
          </p:nvSpPr>
          <p:spPr>
            <a:xfrm>
              <a:off x="19118970" y="12596555"/>
              <a:ext cx="28785" cy="152223"/>
            </a:xfrm>
            <a:custGeom>
              <a:avLst/>
              <a:gdLst>
                <a:gd name="connsiteX0" fmla="*/ 3908 w 28785"/>
                <a:gd name="connsiteY0" fmla="*/ 3717 h 152223"/>
                <a:gd name="connsiteX1" fmla="*/ 14298 w 28785"/>
                <a:gd name="connsiteY1" fmla="*/ 0 h 152223"/>
                <a:gd name="connsiteX2" fmla="*/ 24782 w 28785"/>
                <a:gd name="connsiteY2" fmla="*/ 3717 h 152223"/>
                <a:gd name="connsiteX3" fmla="*/ 28786 w 28785"/>
                <a:gd name="connsiteY3" fmla="*/ 13154 h 152223"/>
                <a:gd name="connsiteX4" fmla="*/ 24782 w 28785"/>
                <a:gd name="connsiteY4" fmla="*/ 22304 h 152223"/>
                <a:gd name="connsiteX5" fmla="*/ 14298 w 28785"/>
                <a:gd name="connsiteY5" fmla="*/ 25831 h 152223"/>
                <a:gd name="connsiteX6" fmla="*/ 3908 w 28785"/>
                <a:gd name="connsiteY6" fmla="*/ 22304 h 152223"/>
                <a:gd name="connsiteX7" fmla="*/ 0 w 28785"/>
                <a:gd name="connsiteY7" fmla="*/ 13154 h 152223"/>
                <a:gd name="connsiteX8" fmla="*/ 3908 w 28785"/>
                <a:gd name="connsiteY8" fmla="*/ 3717 h 152223"/>
                <a:gd name="connsiteX9" fmla="*/ 25450 w 28785"/>
                <a:gd name="connsiteY9" fmla="*/ 44418 h 152223"/>
                <a:gd name="connsiteX10" fmla="*/ 25450 w 28785"/>
                <a:gd name="connsiteY10" fmla="*/ 152223 h 152223"/>
                <a:gd name="connsiteX11" fmla="*/ 3146 w 28785"/>
                <a:gd name="connsiteY11" fmla="*/ 152223 h 152223"/>
                <a:gd name="connsiteX12" fmla="*/ 3146 w 28785"/>
                <a:gd name="connsiteY12" fmla="*/ 44418 h 152223"/>
                <a:gd name="connsiteX13" fmla="*/ 25450 w 28785"/>
                <a:gd name="connsiteY13" fmla="*/ 44418 h 15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785" h="152223">
                  <a:moveTo>
                    <a:pt x="3908" y="3717"/>
                  </a:moveTo>
                  <a:cubicBezTo>
                    <a:pt x="6481" y="1239"/>
                    <a:pt x="10008" y="0"/>
                    <a:pt x="14298" y="0"/>
                  </a:cubicBezTo>
                  <a:cubicBezTo>
                    <a:pt x="18587" y="0"/>
                    <a:pt x="22114" y="1239"/>
                    <a:pt x="24782" y="3717"/>
                  </a:cubicBezTo>
                  <a:cubicBezTo>
                    <a:pt x="27451" y="6196"/>
                    <a:pt x="28786" y="9341"/>
                    <a:pt x="28786" y="13154"/>
                  </a:cubicBezTo>
                  <a:cubicBezTo>
                    <a:pt x="28786" y="16967"/>
                    <a:pt x="27451" y="20017"/>
                    <a:pt x="24782" y="22304"/>
                  </a:cubicBezTo>
                  <a:cubicBezTo>
                    <a:pt x="22114" y="24687"/>
                    <a:pt x="18587" y="25831"/>
                    <a:pt x="14298" y="25831"/>
                  </a:cubicBezTo>
                  <a:cubicBezTo>
                    <a:pt x="10008" y="25831"/>
                    <a:pt x="6577" y="24687"/>
                    <a:pt x="3908" y="22304"/>
                  </a:cubicBezTo>
                  <a:cubicBezTo>
                    <a:pt x="1335" y="19921"/>
                    <a:pt x="0" y="16871"/>
                    <a:pt x="0" y="13154"/>
                  </a:cubicBezTo>
                  <a:cubicBezTo>
                    <a:pt x="0" y="9436"/>
                    <a:pt x="1335" y="6291"/>
                    <a:pt x="3908" y="3717"/>
                  </a:cubicBezTo>
                  <a:close/>
                  <a:moveTo>
                    <a:pt x="25450" y="44418"/>
                  </a:moveTo>
                  <a:lnTo>
                    <a:pt x="25450" y="152223"/>
                  </a:lnTo>
                  <a:lnTo>
                    <a:pt x="3146" y="152223"/>
                  </a:lnTo>
                  <a:lnTo>
                    <a:pt x="3146" y="44418"/>
                  </a:lnTo>
                  <a:lnTo>
                    <a:pt x="25450" y="444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5" name="Forme libre : forme 64">
              <a:extLst>
                <a:ext uri="{FF2B5EF4-FFF2-40B4-BE49-F238E27FC236}">
                  <a16:creationId xmlns:a16="http://schemas.microsoft.com/office/drawing/2014/main" id="{661B36E2-4FAB-AD83-7C70-B8E319E01F6A}"/>
                </a:ext>
              </a:extLst>
            </p:cNvPr>
            <p:cNvSpPr/>
            <p:nvPr/>
          </p:nvSpPr>
          <p:spPr>
            <a:xfrm>
              <a:off x="19161005" y="12639544"/>
              <a:ext cx="109614" cy="110569"/>
            </a:xfrm>
            <a:custGeom>
              <a:avLst/>
              <a:gdLst>
                <a:gd name="connsiteX0" fmla="*/ 83021 w 109614"/>
                <a:gd name="connsiteY0" fmla="*/ 6672 h 110569"/>
                <a:gd name="connsiteX1" fmla="*/ 102561 w 109614"/>
                <a:gd name="connsiteY1" fmla="*/ 25831 h 110569"/>
                <a:gd name="connsiteX2" fmla="*/ 109614 w 109614"/>
                <a:gd name="connsiteY2" fmla="*/ 55189 h 110569"/>
                <a:gd name="connsiteX3" fmla="*/ 102561 w 109614"/>
                <a:gd name="connsiteY3" fmla="*/ 84738 h 110569"/>
                <a:gd name="connsiteX4" fmla="*/ 83021 w 109614"/>
                <a:gd name="connsiteY4" fmla="*/ 103897 h 110569"/>
                <a:gd name="connsiteX5" fmla="*/ 54807 w 109614"/>
                <a:gd name="connsiteY5" fmla="*/ 110569 h 110569"/>
                <a:gd name="connsiteX6" fmla="*/ 26689 w 109614"/>
                <a:gd name="connsiteY6" fmla="*/ 103897 h 110569"/>
                <a:gd name="connsiteX7" fmla="*/ 7149 w 109614"/>
                <a:gd name="connsiteY7" fmla="*/ 84643 h 110569"/>
                <a:gd name="connsiteX8" fmla="*/ 0 w 109614"/>
                <a:gd name="connsiteY8" fmla="*/ 55189 h 110569"/>
                <a:gd name="connsiteX9" fmla="*/ 7149 w 109614"/>
                <a:gd name="connsiteY9" fmla="*/ 25831 h 110569"/>
                <a:gd name="connsiteX10" fmla="*/ 26689 w 109614"/>
                <a:gd name="connsiteY10" fmla="*/ 6672 h 110569"/>
                <a:gd name="connsiteX11" fmla="*/ 54807 w 109614"/>
                <a:gd name="connsiteY11" fmla="*/ 0 h 110569"/>
                <a:gd name="connsiteX12" fmla="*/ 83021 w 109614"/>
                <a:gd name="connsiteY12" fmla="*/ 6672 h 110569"/>
                <a:gd name="connsiteX13" fmla="*/ 38985 w 109614"/>
                <a:gd name="connsiteY13" fmla="*/ 23353 h 110569"/>
                <a:gd name="connsiteX14" fmla="*/ 27356 w 109614"/>
                <a:gd name="connsiteY14" fmla="*/ 35363 h 110569"/>
                <a:gd name="connsiteX15" fmla="*/ 22971 w 109614"/>
                <a:gd name="connsiteY15" fmla="*/ 55189 h 110569"/>
                <a:gd name="connsiteX16" fmla="*/ 27356 w 109614"/>
                <a:gd name="connsiteY16" fmla="*/ 75111 h 110569"/>
                <a:gd name="connsiteX17" fmla="*/ 38985 w 109614"/>
                <a:gd name="connsiteY17" fmla="*/ 87026 h 110569"/>
                <a:gd name="connsiteX18" fmla="*/ 54807 w 109614"/>
                <a:gd name="connsiteY18" fmla="*/ 90934 h 110569"/>
                <a:gd name="connsiteX19" fmla="*/ 70630 w 109614"/>
                <a:gd name="connsiteY19" fmla="*/ 87026 h 110569"/>
                <a:gd name="connsiteX20" fmla="*/ 82258 w 109614"/>
                <a:gd name="connsiteY20" fmla="*/ 75111 h 110569"/>
                <a:gd name="connsiteX21" fmla="*/ 86643 w 109614"/>
                <a:gd name="connsiteY21" fmla="*/ 55189 h 110569"/>
                <a:gd name="connsiteX22" fmla="*/ 82258 w 109614"/>
                <a:gd name="connsiteY22" fmla="*/ 35363 h 110569"/>
                <a:gd name="connsiteX23" fmla="*/ 70630 w 109614"/>
                <a:gd name="connsiteY23" fmla="*/ 23353 h 110569"/>
                <a:gd name="connsiteX24" fmla="*/ 54807 w 109614"/>
                <a:gd name="connsiteY24" fmla="*/ 19445 h 110569"/>
                <a:gd name="connsiteX25" fmla="*/ 38985 w 109614"/>
                <a:gd name="connsiteY25" fmla="*/ 23353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9614" h="110569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4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4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6" name="Forme libre : forme 65">
              <a:extLst>
                <a:ext uri="{FF2B5EF4-FFF2-40B4-BE49-F238E27FC236}">
                  <a16:creationId xmlns:a16="http://schemas.microsoft.com/office/drawing/2014/main" id="{CEE29C28-DB95-6B98-A28C-2AD7957A8CFB}"/>
                </a:ext>
              </a:extLst>
            </p:cNvPr>
            <p:cNvSpPr/>
            <p:nvPr/>
          </p:nvSpPr>
          <p:spPr>
            <a:xfrm>
              <a:off x="19284727" y="12640974"/>
              <a:ext cx="101893" cy="109425"/>
            </a:xfrm>
            <a:custGeom>
              <a:avLst/>
              <a:gdLst>
                <a:gd name="connsiteX0" fmla="*/ 101894 w 101893"/>
                <a:gd name="connsiteY0" fmla="*/ 0 h 109425"/>
                <a:gd name="connsiteX1" fmla="*/ 101894 w 101893"/>
                <a:gd name="connsiteY1" fmla="*/ 107805 h 109425"/>
                <a:gd name="connsiteX2" fmla="*/ 79399 w 101893"/>
                <a:gd name="connsiteY2" fmla="*/ 107805 h 109425"/>
                <a:gd name="connsiteX3" fmla="*/ 79399 w 101893"/>
                <a:gd name="connsiteY3" fmla="*/ 84356 h 109425"/>
                <a:gd name="connsiteX4" fmla="*/ 65101 w 101893"/>
                <a:gd name="connsiteY4" fmla="*/ 102848 h 109425"/>
                <a:gd name="connsiteX5" fmla="*/ 41463 w 101893"/>
                <a:gd name="connsiteY5" fmla="*/ 109425 h 109425"/>
                <a:gd name="connsiteX6" fmla="*/ 11343 w 101893"/>
                <a:gd name="connsiteY6" fmla="*/ 97320 h 109425"/>
                <a:gd name="connsiteX7" fmla="*/ 0 w 101893"/>
                <a:gd name="connsiteY7" fmla="*/ 62719 h 109425"/>
                <a:gd name="connsiteX8" fmla="*/ 0 w 101893"/>
                <a:gd name="connsiteY8" fmla="*/ 95 h 109425"/>
                <a:gd name="connsiteX9" fmla="*/ 22304 w 101893"/>
                <a:gd name="connsiteY9" fmla="*/ 95 h 109425"/>
                <a:gd name="connsiteX10" fmla="*/ 22304 w 101893"/>
                <a:gd name="connsiteY10" fmla="*/ 60336 h 109425"/>
                <a:gd name="connsiteX11" fmla="*/ 29739 w 101893"/>
                <a:gd name="connsiteY11" fmla="*/ 82927 h 109425"/>
                <a:gd name="connsiteX12" fmla="*/ 50041 w 101893"/>
                <a:gd name="connsiteY12" fmla="*/ 90838 h 109425"/>
                <a:gd name="connsiteX13" fmla="*/ 71392 w 101893"/>
                <a:gd name="connsiteY13" fmla="*/ 82260 h 109425"/>
                <a:gd name="connsiteX14" fmla="*/ 79399 w 101893"/>
                <a:gd name="connsiteY14" fmla="*/ 57191 h 109425"/>
                <a:gd name="connsiteX15" fmla="*/ 79399 w 101893"/>
                <a:gd name="connsiteY15" fmla="*/ 0 h 109425"/>
                <a:gd name="connsiteX16" fmla="*/ 101894 w 101893"/>
                <a:gd name="connsiteY16" fmla="*/ 0 h 10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893" h="109425">
                  <a:moveTo>
                    <a:pt x="101894" y="0"/>
                  </a:moveTo>
                  <a:lnTo>
                    <a:pt x="101894" y="107805"/>
                  </a:lnTo>
                  <a:lnTo>
                    <a:pt x="79399" y="107805"/>
                  </a:lnTo>
                  <a:lnTo>
                    <a:pt x="79399" y="84356"/>
                  </a:lnTo>
                  <a:cubicBezTo>
                    <a:pt x="76635" y="92268"/>
                    <a:pt x="71869" y="98464"/>
                    <a:pt x="65101" y="102848"/>
                  </a:cubicBezTo>
                  <a:cubicBezTo>
                    <a:pt x="58334" y="107233"/>
                    <a:pt x="50422" y="109425"/>
                    <a:pt x="41463" y="109425"/>
                  </a:cubicBezTo>
                  <a:cubicBezTo>
                    <a:pt x="28976" y="109425"/>
                    <a:pt x="18873" y="105422"/>
                    <a:pt x="11343" y="97320"/>
                  </a:cubicBezTo>
                  <a:cubicBezTo>
                    <a:pt x="3813" y="89218"/>
                    <a:pt x="0" y="77684"/>
                    <a:pt x="0" y="62719"/>
                  </a:cubicBezTo>
                  <a:lnTo>
                    <a:pt x="0" y="95"/>
                  </a:lnTo>
                  <a:lnTo>
                    <a:pt x="22304" y="95"/>
                  </a:lnTo>
                  <a:lnTo>
                    <a:pt x="22304" y="60336"/>
                  </a:lnTo>
                  <a:cubicBezTo>
                    <a:pt x="22304" y="70154"/>
                    <a:pt x="24782" y="77684"/>
                    <a:pt x="29739" y="82927"/>
                  </a:cubicBezTo>
                  <a:cubicBezTo>
                    <a:pt x="34695" y="88169"/>
                    <a:pt x="41463" y="90838"/>
                    <a:pt x="50041" y="90838"/>
                  </a:cubicBezTo>
                  <a:cubicBezTo>
                    <a:pt x="58620" y="90838"/>
                    <a:pt x="66055" y="87978"/>
                    <a:pt x="71392" y="82260"/>
                  </a:cubicBezTo>
                  <a:cubicBezTo>
                    <a:pt x="76730" y="76540"/>
                    <a:pt x="79399" y="68152"/>
                    <a:pt x="79399" y="57191"/>
                  </a:cubicBezTo>
                  <a:lnTo>
                    <a:pt x="79399" y="0"/>
                  </a:lnTo>
                  <a:lnTo>
                    <a:pt x="101894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7" name="Forme libre : forme 66">
              <a:extLst>
                <a:ext uri="{FF2B5EF4-FFF2-40B4-BE49-F238E27FC236}">
                  <a16:creationId xmlns:a16="http://schemas.microsoft.com/office/drawing/2014/main" id="{69D62F43-08D0-FE8F-51DB-09DA0BBEA69C}"/>
                </a:ext>
              </a:extLst>
            </p:cNvPr>
            <p:cNvSpPr/>
            <p:nvPr/>
          </p:nvSpPr>
          <p:spPr>
            <a:xfrm>
              <a:off x="19404063" y="12639735"/>
              <a:ext cx="85594" cy="110378"/>
            </a:xfrm>
            <a:custGeom>
              <a:avLst/>
              <a:gdLst>
                <a:gd name="connsiteX0" fmla="*/ 70534 w 85594"/>
                <a:gd name="connsiteY0" fmla="*/ 9532 h 110378"/>
                <a:gd name="connsiteX1" fmla="*/ 84546 w 85594"/>
                <a:gd name="connsiteY1" fmla="*/ 35458 h 110378"/>
                <a:gd name="connsiteX2" fmla="*/ 63386 w 85594"/>
                <a:gd name="connsiteY2" fmla="*/ 35458 h 110378"/>
                <a:gd name="connsiteX3" fmla="*/ 55856 w 85594"/>
                <a:gd name="connsiteY3" fmla="*/ 21256 h 110378"/>
                <a:gd name="connsiteX4" fmla="*/ 39556 w 85594"/>
                <a:gd name="connsiteY4" fmla="*/ 15918 h 110378"/>
                <a:gd name="connsiteX5" fmla="*/ 26498 w 85594"/>
                <a:gd name="connsiteY5" fmla="*/ 19921 h 110378"/>
                <a:gd name="connsiteX6" fmla="*/ 21923 w 85594"/>
                <a:gd name="connsiteY6" fmla="*/ 30788 h 110378"/>
                <a:gd name="connsiteX7" fmla="*/ 25259 w 85594"/>
                <a:gd name="connsiteY7" fmla="*/ 38985 h 110378"/>
                <a:gd name="connsiteX8" fmla="*/ 33551 w 85594"/>
                <a:gd name="connsiteY8" fmla="*/ 43846 h 110378"/>
                <a:gd name="connsiteX9" fmla="*/ 47754 w 85594"/>
                <a:gd name="connsiteY9" fmla="*/ 47754 h 110378"/>
                <a:gd name="connsiteX10" fmla="*/ 67389 w 85594"/>
                <a:gd name="connsiteY10" fmla="*/ 53378 h 110378"/>
                <a:gd name="connsiteX11" fmla="*/ 80257 w 85594"/>
                <a:gd name="connsiteY11" fmla="*/ 62719 h 110378"/>
                <a:gd name="connsiteX12" fmla="*/ 85595 w 85594"/>
                <a:gd name="connsiteY12" fmla="*/ 80067 h 110378"/>
                <a:gd name="connsiteX13" fmla="*/ 75300 w 85594"/>
                <a:gd name="connsiteY13" fmla="*/ 101990 h 110378"/>
                <a:gd name="connsiteX14" fmla="*/ 47563 w 85594"/>
                <a:gd name="connsiteY14" fmla="*/ 110378 h 110378"/>
                <a:gd name="connsiteX15" fmla="*/ 14965 w 85594"/>
                <a:gd name="connsiteY15" fmla="*/ 100942 h 110378"/>
                <a:gd name="connsiteX16" fmla="*/ 0 w 85594"/>
                <a:gd name="connsiteY16" fmla="*/ 74729 h 110378"/>
                <a:gd name="connsiteX17" fmla="*/ 21732 w 85594"/>
                <a:gd name="connsiteY17" fmla="*/ 74729 h 110378"/>
                <a:gd name="connsiteX18" fmla="*/ 29548 w 85594"/>
                <a:gd name="connsiteY18" fmla="*/ 89027 h 110378"/>
                <a:gd name="connsiteX19" fmla="*/ 47563 w 85594"/>
                <a:gd name="connsiteY19" fmla="*/ 94460 h 110378"/>
                <a:gd name="connsiteX20" fmla="*/ 60145 w 85594"/>
                <a:gd name="connsiteY20" fmla="*/ 90266 h 110378"/>
                <a:gd name="connsiteX21" fmla="*/ 64720 w 85594"/>
                <a:gd name="connsiteY21" fmla="*/ 79591 h 110378"/>
                <a:gd name="connsiteX22" fmla="*/ 61194 w 85594"/>
                <a:gd name="connsiteY22" fmla="*/ 70631 h 110378"/>
                <a:gd name="connsiteX23" fmla="*/ 52424 w 85594"/>
                <a:gd name="connsiteY23" fmla="*/ 65484 h 110378"/>
                <a:gd name="connsiteX24" fmla="*/ 37936 w 85594"/>
                <a:gd name="connsiteY24" fmla="*/ 61671 h 110378"/>
                <a:gd name="connsiteX25" fmla="*/ 18873 w 85594"/>
                <a:gd name="connsiteY25" fmla="*/ 56238 h 110378"/>
                <a:gd name="connsiteX26" fmla="*/ 6386 w 85594"/>
                <a:gd name="connsiteY26" fmla="*/ 47373 h 110378"/>
                <a:gd name="connsiteX27" fmla="*/ 1239 w 85594"/>
                <a:gd name="connsiteY27" fmla="*/ 30692 h 110378"/>
                <a:gd name="connsiteX28" fmla="*/ 11533 w 85594"/>
                <a:gd name="connsiteY28" fmla="*/ 8483 h 110378"/>
                <a:gd name="connsiteX29" fmla="*/ 40033 w 85594"/>
                <a:gd name="connsiteY29" fmla="*/ 0 h 110378"/>
                <a:gd name="connsiteX30" fmla="*/ 70439 w 85594"/>
                <a:gd name="connsiteY30" fmla="*/ 9722 h 110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5594" h="110378">
                  <a:moveTo>
                    <a:pt x="70534" y="9532"/>
                  </a:moveTo>
                  <a:cubicBezTo>
                    <a:pt x="78160" y="16013"/>
                    <a:pt x="82830" y="24592"/>
                    <a:pt x="84546" y="35458"/>
                  </a:cubicBezTo>
                  <a:lnTo>
                    <a:pt x="63386" y="35458"/>
                  </a:lnTo>
                  <a:cubicBezTo>
                    <a:pt x="62433" y="29549"/>
                    <a:pt x="59954" y="24878"/>
                    <a:pt x="55856" y="21256"/>
                  </a:cubicBezTo>
                  <a:cubicBezTo>
                    <a:pt x="51757" y="17634"/>
                    <a:pt x="46324" y="15918"/>
                    <a:pt x="39556" y="15918"/>
                  </a:cubicBezTo>
                  <a:cubicBezTo>
                    <a:pt x="33933" y="15918"/>
                    <a:pt x="29644" y="17253"/>
                    <a:pt x="26498" y="19921"/>
                  </a:cubicBezTo>
                  <a:cubicBezTo>
                    <a:pt x="23448" y="22590"/>
                    <a:pt x="21923" y="26212"/>
                    <a:pt x="21923" y="30788"/>
                  </a:cubicBezTo>
                  <a:cubicBezTo>
                    <a:pt x="21923" y="34219"/>
                    <a:pt x="23067" y="36888"/>
                    <a:pt x="25259" y="38985"/>
                  </a:cubicBezTo>
                  <a:cubicBezTo>
                    <a:pt x="27451" y="41082"/>
                    <a:pt x="30216" y="42702"/>
                    <a:pt x="33551" y="43846"/>
                  </a:cubicBezTo>
                  <a:cubicBezTo>
                    <a:pt x="36888" y="44990"/>
                    <a:pt x="41558" y="46324"/>
                    <a:pt x="47754" y="47754"/>
                  </a:cubicBezTo>
                  <a:cubicBezTo>
                    <a:pt x="55856" y="49565"/>
                    <a:pt x="62433" y="51472"/>
                    <a:pt x="67389" y="53378"/>
                  </a:cubicBezTo>
                  <a:cubicBezTo>
                    <a:pt x="72441" y="55380"/>
                    <a:pt x="76730" y="58430"/>
                    <a:pt x="80257" y="62719"/>
                  </a:cubicBezTo>
                  <a:cubicBezTo>
                    <a:pt x="83879" y="67009"/>
                    <a:pt x="85595" y="72728"/>
                    <a:pt x="85595" y="80067"/>
                  </a:cubicBezTo>
                  <a:cubicBezTo>
                    <a:pt x="85595" y="89027"/>
                    <a:pt x="82163" y="96367"/>
                    <a:pt x="75300" y="101990"/>
                  </a:cubicBezTo>
                  <a:cubicBezTo>
                    <a:pt x="68437" y="107614"/>
                    <a:pt x="59192" y="110378"/>
                    <a:pt x="47563" y="110378"/>
                  </a:cubicBezTo>
                  <a:cubicBezTo>
                    <a:pt x="34124" y="110378"/>
                    <a:pt x="23257" y="107233"/>
                    <a:pt x="14965" y="100942"/>
                  </a:cubicBezTo>
                  <a:cubicBezTo>
                    <a:pt x="6672" y="94651"/>
                    <a:pt x="1716" y="85977"/>
                    <a:pt x="0" y="74729"/>
                  </a:cubicBezTo>
                  <a:lnTo>
                    <a:pt x="21732" y="74729"/>
                  </a:lnTo>
                  <a:cubicBezTo>
                    <a:pt x="22400" y="80639"/>
                    <a:pt x="24973" y="85405"/>
                    <a:pt x="29548" y="89027"/>
                  </a:cubicBezTo>
                  <a:cubicBezTo>
                    <a:pt x="34124" y="92649"/>
                    <a:pt x="40128" y="94460"/>
                    <a:pt x="47563" y="94460"/>
                  </a:cubicBezTo>
                  <a:cubicBezTo>
                    <a:pt x="52901" y="94460"/>
                    <a:pt x="57095" y="93031"/>
                    <a:pt x="60145" y="90266"/>
                  </a:cubicBezTo>
                  <a:cubicBezTo>
                    <a:pt x="63195" y="87502"/>
                    <a:pt x="64720" y="83880"/>
                    <a:pt x="64720" y="79591"/>
                  </a:cubicBezTo>
                  <a:cubicBezTo>
                    <a:pt x="64720" y="75778"/>
                    <a:pt x="63576" y="72823"/>
                    <a:pt x="61194" y="70631"/>
                  </a:cubicBezTo>
                  <a:cubicBezTo>
                    <a:pt x="58811" y="68438"/>
                    <a:pt x="55951" y="66723"/>
                    <a:pt x="52424" y="65484"/>
                  </a:cubicBezTo>
                  <a:cubicBezTo>
                    <a:pt x="48898" y="64244"/>
                    <a:pt x="44036" y="63005"/>
                    <a:pt x="37936" y="61671"/>
                  </a:cubicBezTo>
                  <a:cubicBezTo>
                    <a:pt x="30120" y="59860"/>
                    <a:pt x="23734" y="58049"/>
                    <a:pt x="18873" y="56238"/>
                  </a:cubicBezTo>
                  <a:cubicBezTo>
                    <a:pt x="14012" y="54427"/>
                    <a:pt x="9818" y="51472"/>
                    <a:pt x="6386" y="47373"/>
                  </a:cubicBezTo>
                  <a:cubicBezTo>
                    <a:pt x="2955" y="43275"/>
                    <a:pt x="1239" y="37650"/>
                    <a:pt x="1239" y="30692"/>
                  </a:cubicBezTo>
                  <a:cubicBezTo>
                    <a:pt x="1239" y="21542"/>
                    <a:pt x="4670" y="14107"/>
                    <a:pt x="11533" y="8483"/>
                  </a:cubicBezTo>
                  <a:cubicBezTo>
                    <a:pt x="18396" y="2859"/>
                    <a:pt x="27833" y="0"/>
                    <a:pt x="40033" y="0"/>
                  </a:cubicBezTo>
                  <a:cubicBezTo>
                    <a:pt x="52234" y="0"/>
                    <a:pt x="62814" y="3241"/>
                    <a:pt x="70439" y="972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</p:spTree>
    <p:extLst>
      <p:ext uri="{BB962C8B-B14F-4D97-AF65-F5344CB8AC3E}">
        <p14:creationId xmlns:p14="http://schemas.microsoft.com/office/powerpoint/2010/main" val="2300704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Diapositive de titre">
  <p:cSld name="14_Diapositive de titre"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6"/>
          <p:cNvGrpSpPr/>
          <p:nvPr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136" name="Google Shape;136;p26"/>
            <p:cNvSpPr/>
            <p:nvPr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 extrusionOk="0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 extrusionOk="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 extrusionOk="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38" name="Google Shape;138;p26"/>
          <p:cNvSpPr>
            <a:spLocks noGrp="1"/>
          </p:cNvSpPr>
          <p:nvPr>
            <p:ph type="pic" idx="2"/>
          </p:nvPr>
        </p:nvSpPr>
        <p:spPr>
          <a:xfrm>
            <a:off x="6096001" y="0"/>
            <a:ext cx="6096000" cy="6856075"/>
          </a:xfrm>
          <a:prstGeom prst="rect">
            <a:avLst/>
          </a:prstGeom>
          <a:solidFill>
            <a:srgbClr val="E5E8EE"/>
          </a:solidFill>
          <a:ln>
            <a:noFill/>
          </a:ln>
        </p:spPr>
      </p:sp>
      <p:sp>
        <p:nvSpPr>
          <p:cNvPr id="139" name="Google Shape;139;p26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142" name="Google Shape;142;p26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143" name="Google Shape;143;p26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1198798" y="2817280"/>
            <a:ext cx="3200029" cy="5401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46" name="Google Shape;146;p26"/>
          <p:cNvCxnSpPr/>
          <p:nvPr/>
        </p:nvCxnSpPr>
        <p:spPr>
          <a:xfrm>
            <a:off x="11397456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1139871" y="989481"/>
            <a:ext cx="4809404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Diapositive de titre">
  <p:cSld name="40_Diapositive de titre">
    <p:bg>
      <p:bgPr>
        <a:solidFill>
          <a:schemeClr val="dk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1139871" y="2088975"/>
            <a:ext cx="8367248" cy="158780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577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Poppins"/>
              <a:buNone/>
              <a:defRPr sz="44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111080"/>
              </a:lnSpc>
              <a:spcBef>
                <a:spcPts val="364"/>
              </a:spcBef>
              <a:spcAft>
                <a:spcPts val="0"/>
              </a:spcAft>
              <a:buClr>
                <a:schemeClr val="dk2"/>
              </a:buClr>
              <a:buSzPts val="1092"/>
              <a:buFont typeface="Poppins"/>
              <a:buNone/>
              <a:def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2"/>
          </p:nvPr>
        </p:nvSpPr>
        <p:spPr>
          <a:xfrm>
            <a:off x="1139871" y="615848"/>
            <a:ext cx="4956129" cy="26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e de titre">
  <p:cSld name="1_Diapositive de titre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9"/>
          <p:cNvSpPr txBox="1">
            <a:spLocks noGrp="1"/>
          </p:cNvSpPr>
          <p:nvPr>
            <p:ph type="ctrTitle"/>
          </p:nvPr>
        </p:nvSpPr>
        <p:spPr>
          <a:xfrm>
            <a:off x="1106748" y="1695155"/>
            <a:ext cx="6699059" cy="143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13708"/>
              </a:lnSpc>
              <a:spcBef>
                <a:spcPts val="73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9"/>
          <p:cNvSpPr txBox="1">
            <a:spLocks noGrp="1"/>
          </p:cNvSpPr>
          <p:nvPr>
            <p:ph type="dt" idx="10"/>
          </p:nvPr>
        </p:nvSpPr>
        <p:spPr>
          <a:xfrm>
            <a:off x="1371977" y="6060916"/>
            <a:ext cx="2742815" cy="27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9" name="Google Shape;159;p39"/>
          <p:cNvGrpSpPr/>
          <p:nvPr/>
        </p:nvGrpSpPr>
        <p:grpSpPr>
          <a:xfrm>
            <a:off x="1163939" y="6162477"/>
            <a:ext cx="122197" cy="71097"/>
            <a:chOff x="1916906" y="10164763"/>
            <a:chExt cx="201498" cy="117244"/>
          </a:xfrm>
        </p:grpSpPr>
        <p:cxnSp>
          <p:nvCxnSpPr>
            <p:cNvPr id="160" name="Google Shape;160;p39"/>
            <p:cNvCxnSpPr/>
            <p:nvPr/>
          </p:nvCxnSpPr>
          <p:spPr>
            <a:xfrm>
              <a:off x="1916906" y="10222174"/>
              <a:ext cx="191972" cy="0"/>
            </a:xfrm>
            <a:prstGeom prst="straightConnector1">
              <a:avLst/>
            </a:prstGeom>
            <a:noFill/>
            <a:ln w="165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39"/>
            <p:cNvCxnSpPr/>
            <p:nvPr/>
          </p:nvCxnSpPr>
          <p:spPr>
            <a:xfrm>
              <a:off x="2055813" y="10164763"/>
              <a:ext cx="62591" cy="62591"/>
            </a:xfrm>
            <a:prstGeom prst="straightConnector1">
              <a:avLst/>
            </a:prstGeom>
            <a:noFill/>
            <a:ln w="165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" name="Google Shape;162;p39"/>
            <p:cNvCxnSpPr/>
            <p:nvPr/>
          </p:nvCxnSpPr>
          <p:spPr>
            <a:xfrm rot="10800000" flipH="1">
              <a:off x="2051050" y="10219416"/>
              <a:ext cx="62591" cy="62591"/>
            </a:xfrm>
            <a:prstGeom prst="straightConnector1">
              <a:avLst/>
            </a:prstGeom>
            <a:noFill/>
            <a:ln w="165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63" name="Google Shape;163;p39"/>
          <p:cNvCxnSpPr/>
          <p:nvPr/>
        </p:nvCxnSpPr>
        <p:spPr>
          <a:xfrm>
            <a:off x="793287" y="0"/>
            <a:ext cx="0" cy="68546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4" name="Google Shape;164;p39"/>
          <p:cNvPicPr preferRelativeResize="0"/>
          <p:nvPr/>
        </p:nvPicPr>
        <p:blipFill rotWithShape="1">
          <a:blip r:embed="rId2">
            <a:alphaModFix/>
          </a:blip>
          <a:srcRect t="72752"/>
          <a:stretch/>
        </p:blipFill>
        <p:spPr>
          <a:xfrm>
            <a:off x="10079062" y="5970426"/>
            <a:ext cx="1867078" cy="48823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9"/>
          <p:cNvSpPr>
            <a:spLocks noGrp="1"/>
          </p:cNvSpPr>
          <p:nvPr>
            <p:ph type="pic" idx="2"/>
          </p:nvPr>
        </p:nvSpPr>
        <p:spPr>
          <a:xfrm>
            <a:off x="4615117" y="-1"/>
            <a:ext cx="7576884" cy="688644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" name="Google Shape;166;p39"/>
          <p:cNvSpPr txBox="1">
            <a:spLocks noGrp="1"/>
          </p:cNvSpPr>
          <p:nvPr>
            <p:ph type="body" idx="1"/>
          </p:nvPr>
        </p:nvSpPr>
        <p:spPr>
          <a:xfrm>
            <a:off x="1106748" y="3170668"/>
            <a:ext cx="5932532" cy="1155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apositive de titre">
  <p:cSld name="3_Diapositive de titre"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>
            <a:spLocks noGrp="1"/>
          </p:cNvSpPr>
          <p:nvPr>
            <p:ph type="ctrTitle"/>
          </p:nvPr>
        </p:nvSpPr>
        <p:spPr>
          <a:xfrm>
            <a:off x="1106748" y="1695155"/>
            <a:ext cx="6699059" cy="143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13708"/>
              </a:lnSpc>
              <a:spcBef>
                <a:spcPts val="73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0"/>
          <p:cNvSpPr txBox="1">
            <a:spLocks noGrp="1"/>
          </p:cNvSpPr>
          <p:nvPr>
            <p:ph type="dt" idx="10"/>
          </p:nvPr>
        </p:nvSpPr>
        <p:spPr>
          <a:xfrm>
            <a:off x="1371977" y="6060916"/>
            <a:ext cx="2742815" cy="27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0" name="Google Shape;170;p40"/>
          <p:cNvGrpSpPr/>
          <p:nvPr/>
        </p:nvGrpSpPr>
        <p:grpSpPr>
          <a:xfrm>
            <a:off x="1163939" y="6162477"/>
            <a:ext cx="122197" cy="71097"/>
            <a:chOff x="1916906" y="10164763"/>
            <a:chExt cx="201498" cy="117244"/>
          </a:xfrm>
        </p:grpSpPr>
        <p:cxnSp>
          <p:nvCxnSpPr>
            <p:cNvPr id="171" name="Google Shape;171;p40"/>
            <p:cNvCxnSpPr/>
            <p:nvPr/>
          </p:nvCxnSpPr>
          <p:spPr>
            <a:xfrm>
              <a:off x="1916906" y="10222174"/>
              <a:ext cx="191972" cy="0"/>
            </a:xfrm>
            <a:prstGeom prst="straightConnector1">
              <a:avLst/>
            </a:prstGeom>
            <a:noFill/>
            <a:ln w="165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2" name="Google Shape;172;p40"/>
            <p:cNvCxnSpPr/>
            <p:nvPr/>
          </p:nvCxnSpPr>
          <p:spPr>
            <a:xfrm>
              <a:off x="2055813" y="10164763"/>
              <a:ext cx="62591" cy="62591"/>
            </a:xfrm>
            <a:prstGeom prst="straightConnector1">
              <a:avLst/>
            </a:prstGeom>
            <a:noFill/>
            <a:ln w="165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" name="Google Shape;173;p40"/>
            <p:cNvCxnSpPr/>
            <p:nvPr/>
          </p:nvCxnSpPr>
          <p:spPr>
            <a:xfrm rot="10800000" flipH="1">
              <a:off x="2051050" y="10219416"/>
              <a:ext cx="62591" cy="62591"/>
            </a:xfrm>
            <a:prstGeom prst="straightConnector1">
              <a:avLst/>
            </a:prstGeom>
            <a:noFill/>
            <a:ln w="165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74" name="Google Shape;174;p40"/>
          <p:cNvCxnSpPr/>
          <p:nvPr/>
        </p:nvCxnSpPr>
        <p:spPr>
          <a:xfrm>
            <a:off x="793287" y="0"/>
            <a:ext cx="0" cy="68546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5" name="Google Shape;175;p40"/>
          <p:cNvPicPr preferRelativeResize="0"/>
          <p:nvPr/>
        </p:nvPicPr>
        <p:blipFill rotWithShape="1">
          <a:blip r:embed="rId2">
            <a:alphaModFix/>
          </a:blip>
          <a:srcRect t="72752"/>
          <a:stretch/>
        </p:blipFill>
        <p:spPr>
          <a:xfrm>
            <a:off x="10079062" y="5970426"/>
            <a:ext cx="1867078" cy="48823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0"/>
          <p:cNvSpPr>
            <a:spLocks noGrp="1"/>
          </p:cNvSpPr>
          <p:nvPr>
            <p:ph type="pic" idx="2"/>
          </p:nvPr>
        </p:nvSpPr>
        <p:spPr>
          <a:xfrm>
            <a:off x="4615117" y="-1"/>
            <a:ext cx="7576884" cy="6886446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77" name="Google Shape;177;p40"/>
          <p:cNvSpPr txBox="1">
            <a:spLocks noGrp="1"/>
          </p:cNvSpPr>
          <p:nvPr>
            <p:ph type="body" idx="1"/>
          </p:nvPr>
        </p:nvSpPr>
        <p:spPr>
          <a:xfrm>
            <a:off x="1106748" y="3170668"/>
            <a:ext cx="5932532" cy="1155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67"/>
              </a:spcBef>
              <a:spcAft>
                <a:spcPts val="0"/>
              </a:spcAft>
              <a:buClr>
                <a:schemeClr val="dk2"/>
              </a:buClr>
              <a:buSzPts val="2426"/>
              <a:buNone/>
              <a:defRPr sz="2426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e de titre">
  <p:cSld name="1_Diapositive de titre 2">
    <p:bg>
      <p:bgPr>
        <a:solidFill>
          <a:schemeClr val="lt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1"/>
          <p:cNvSpPr txBox="1">
            <a:spLocks noGrp="1"/>
          </p:cNvSpPr>
          <p:nvPr>
            <p:ph type="ctrTitle"/>
          </p:nvPr>
        </p:nvSpPr>
        <p:spPr>
          <a:xfrm>
            <a:off x="1106748" y="1695155"/>
            <a:ext cx="6699059" cy="143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13708"/>
              </a:lnSpc>
              <a:spcBef>
                <a:spcPts val="73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1"/>
          <p:cNvSpPr txBox="1">
            <a:spLocks noGrp="1"/>
          </p:cNvSpPr>
          <p:nvPr>
            <p:ph type="dt" idx="10"/>
          </p:nvPr>
        </p:nvSpPr>
        <p:spPr>
          <a:xfrm>
            <a:off x="1371977" y="6060916"/>
            <a:ext cx="2742815" cy="27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1" name="Google Shape;181;p41"/>
          <p:cNvGrpSpPr/>
          <p:nvPr/>
        </p:nvGrpSpPr>
        <p:grpSpPr>
          <a:xfrm>
            <a:off x="1163939" y="6162477"/>
            <a:ext cx="122197" cy="71097"/>
            <a:chOff x="1916906" y="10164763"/>
            <a:chExt cx="201498" cy="117244"/>
          </a:xfrm>
        </p:grpSpPr>
        <p:cxnSp>
          <p:nvCxnSpPr>
            <p:cNvPr id="182" name="Google Shape;182;p41"/>
            <p:cNvCxnSpPr/>
            <p:nvPr/>
          </p:nvCxnSpPr>
          <p:spPr>
            <a:xfrm>
              <a:off x="1916906" y="10222174"/>
              <a:ext cx="191972" cy="0"/>
            </a:xfrm>
            <a:prstGeom prst="straightConnector1">
              <a:avLst/>
            </a:prstGeom>
            <a:noFill/>
            <a:ln w="165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3" name="Google Shape;183;p41"/>
            <p:cNvCxnSpPr/>
            <p:nvPr/>
          </p:nvCxnSpPr>
          <p:spPr>
            <a:xfrm>
              <a:off x="2055813" y="10164763"/>
              <a:ext cx="62591" cy="62591"/>
            </a:xfrm>
            <a:prstGeom prst="straightConnector1">
              <a:avLst/>
            </a:prstGeom>
            <a:noFill/>
            <a:ln w="165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4" name="Google Shape;184;p41"/>
            <p:cNvCxnSpPr/>
            <p:nvPr/>
          </p:nvCxnSpPr>
          <p:spPr>
            <a:xfrm rot="10800000" flipH="1">
              <a:off x="2051050" y="10219416"/>
              <a:ext cx="62591" cy="62591"/>
            </a:xfrm>
            <a:prstGeom prst="straightConnector1">
              <a:avLst/>
            </a:prstGeom>
            <a:noFill/>
            <a:ln w="165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85" name="Google Shape;185;p41"/>
          <p:cNvCxnSpPr/>
          <p:nvPr/>
        </p:nvCxnSpPr>
        <p:spPr>
          <a:xfrm>
            <a:off x="793287" y="0"/>
            <a:ext cx="0" cy="68546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6" name="Google Shape;186;p41"/>
          <p:cNvPicPr preferRelativeResize="0"/>
          <p:nvPr/>
        </p:nvPicPr>
        <p:blipFill rotWithShape="1">
          <a:blip r:embed="rId2">
            <a:alphaModFix/>
          </a:blip>
          <a:srcRect t="72752"/>
          <a:stretch/>
        </p:blipFill>
        <p:spPr>
          <a:xfrm>
            <a:off x="10079062" y="5970426"/>
            <a:ext cx="1867078" cy="48823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1"/>
          <p:cNvSpPr>
            <a:spLocks noGrp="1"/>
          </p:cNvSpPr>
          <p:nvPr>
            <p:ph type="pic" idx="2"/>
          </p:nvPr>
        </p:nvSpPr>
        <p:spPr>
          <a:xfrm>
            <a:off x="4615117" y="-1"/>
            <a:ext cx="7576884" cy="688644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88" name="Google Shape;188;p41"/>
          <p:cNvSpPr txBox="1">
            <a:spLocks noGrp="1"/>
          </p:cNvSpPr>
          <p:nvPr>
            <p:ph type="body" idx="1"/>
          </p:nvPr>
        </p:nvSpPr>
        <p:spPr>
          <a:xfrm>
            <a:off x="1106748" y="3170668"/>
            <a:ext cx="5932532" cy="1155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apositive de titre">
  <p:cSld name="3_Diapositive de titre 2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2"/>
          <p:cNvSpPr txBox="1">
            <a:spLocks noGrp="1"/>
          </p:cNvSpPr>
          <p:nvPr>
            <p:ph type="ctrTitle"/>
          </p:nvPr>
        </p:nvSpPr>
        <p:spPr>
          <a:xfrm>
            <a:off x="1106748" y="1695155"/>
            <a:ext cx="6699059" cy="143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13708"/>
              </a:lnSpc>
              <a:spcBef>
                <a:spcPts val="73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2"/>
          <p:cNvSpPr txBox="1">
            <a:spLocks noGrp="1"/>
          </p:cNvSpPr>
          <p:nvPr>
            <p:ph type="dt" idx="10"/>
          </p:nvPr>
        </p:nvSpPr>
        <p:spPr>
          <a:xfrm>
            <a:off x="1371977" y="6060916"/>
            <a:ext cx="2742815" cy="27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42"/>
          <p:cNvGrpSpPr/>
          <p:nvPr/>
        </p:nvGrpSpPr>
        <p:grpSpPr>
          <a:xfrm>
            <a:off x="1163939" y="6162477"/>
            <a:ext cx="122197" cy="71097"/>
            <a:chOff x="1916906" y="10164763"/>
            <a:chExt cx="201498" cy="117244"/>
          </a:xfrm>
        </p:grpSpPr>
        <p:cxnSp>
          <p:nvCxnSpPr>
            <p:cNvPr id="193" name="Google Shape;193;p42"/>
            <p:cNvCxnSpPr/>
            <p:nvPr/>
          </p:nvCxnSpPr>
          <p:spPr>
            <a:xfrm>
              <a:off x="1916906" y="10222174"/>
              <a:ext cx="191972" cy="0"/>
            </a:xfrm>
            <a:prstGeom prst="straightConnector1">
              <a:avLst/>
            </a:prstGeom>
            <a:noFill/>
            <a:ln w="165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4" name="Google Shape;194;p42"/>
            <p:cNvCxnSpPr/>
            <p:nvPr/>
          </p:nvCxnSpPr>
          <p:spPr>
            <a:xfrm>
              <a:off x="2055813" y="10164763"/>
              <a:ext cx="62591" cy="62591"/>
            </a:xfrm>
            <a:prstGeom prst="straightConnector1">
              <a:avLst/>
            </a:prstGeom>
            <a:noFill/>
            <a:ln w="165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" name="Google Shape;195;p42"/>
            <p:cNvCxnSpPr/>
            <p:nvPr/>
          </p:nvCxnSpPr>
          <p:spPr>
            <a:xfrm rot="10800000" flipH="1">
              <a:off x="2051050" y="10219416"/>
              <a:ext cx="62591" cy="62591"/>
            </a:xfrm>
            <a:prstGeom prst="straightConnector1">
              <a:avLst/>
            </a:prstGeom>
            <a:noFill/>
            <a:ln w="165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96" name="Google Shape;196;p42"/>
          <p:cNvCxnSpPr/>
          <p:nvPr/>
        </p:nvCxnSpPr>
        <p:spPr>
          <a:xfrm>
            <a:off x="793287" y="0"/>
            <a:ext cx="0" cy="68546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7" name="Google Shape;197;p42"/>
          <p:cNvPicPr preferRelativeResize="0"/>
          <p:nvPr/>
        </p:nvPicPr>
        <p:blipFill rotWithShape="1">
          <a:blip r:embed="rId2">
            <a:alphaModFix/>
          </a:blip>
          <a:srcRect t="72752"/>
          <a:stretch/>
        </p:blipFill>
        <p:spPr>
          <a:xfrm>
            <a:off x="10079062" y="5970426"/>
            <a:ext cx="1867078" cy="48823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2"/>
          <p:cNvSpPr>
            <a:spLocks noGrp="1"/>
          </p:cNvSpPr>
          <p:nvPr>
            <p:ph type="pic" idx="2"/>
          </p:nvPr>
        </p:nvSpPr>
        <p:spPr>
          <a:xfrm>
            <a:off x="4615117" y="-1"/>
            <a:ext cx="7576884" cy="6886446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99" name="Google Shape;199;p42"/>
          <p:cNvSpPr txBox="1">
            <a:spLocks noGrp="1"/>
          </p:cNvSpPr>
          <p:nvPr>
            <p:ph type="body" idx="1"/>
          </p:nvPr>
        </p:nvSpPr>
        <p:spPr>
          <a:xfrm>
            <a:off x="1106748" y="3170668"/>
            <a:ext cx="5932532" cy="1155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67"/>
              </a:spcBef>
              <a:spcAft>
                <a:spcPts val="0"/>
              </a:spcAft>
              <a:buClr>
                <a:schemeClr val="dk2"/>
              </a:buClr>
              <a:buSzPts val="2426"/>
              <a:buNone/>
              <a:defRPr sz="2426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e de titre">
  <p:cSld name="1_Diapositive de titre 3">
    <p:bg>
      <p:bgPr>
        <a:solidFill>
          <a:schemeClr val="lt2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3"/>
          <p:cNvSpPr txBox="1">
            <a:spLocks noGrp="1"/>
          </p:cNvSpPr>
          <p:nvPr>
            <p:ph type="ctrTitle"/>
          </p:nvPr>
        </p:nvSpPr>
        <p:spPr>
          <a:xfrm>
            <a:off x="1106748" y="1695155"/>
            <a:ext cx="6699059" cy="143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13708"/>
              </a:lnSpc>
              <a:spcBef>
                <a:spcPts val="73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3"/>
          <p:cNvSpPr txBox="1">
            <a:spLocks noGrp="1"/>
          </p:cNvSpPr>
          <p:nvPr>
            <p:ph type="dt" idx="10"/>
          </p:nvPr>
        </p:nvSpPr>
        <p:spPr>
          <a:xfrm>
            <a:off x="1371977" y="6060916"/>
            <a:ext cx="2742815" cy="27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3" name="Google Shape;203;p43"/>
          <p:cNvGrpSpPr/>
          <p:nvPr/>
        </p:nvGrpSpPr>
        <p:grpSpPr>
          <a:xfrm>
            <a:off x="1163939" y="6162477"/>
            <a:ext cx="122197" cy="71097"/>
            <a:chOff x="1916906" y="10164763"/>
            <a:chExt cx="201498" cy="117244"/>
          </a:xfrm>
        </p:grpSpPr>
        <p:cxnSp>
          <p:nvCxnSpPr>
            <p:cNvPr id="204" name="Google Shape;204;p43"/>
            <p:cNvCxnSpPr/>
            <p:nvPr/>
          </p:nvCxnSpPr>
          <p:spPr>
            <a:xfrm>
              <a:off x="1916906" y="10222174"/>
              <a:ext cx="191972" cy="0"/>
            </a:xfrm>
            <a:prstGeom prst="straightConnector1">
              <a:avLst/>
            </a:prstGeom>
            <a:noFill/>
            <a:ln w="165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" name="Google Shape;205;p43"/>
            <p:cNvCxnSpPr/>
            <p:nvPr/>
          </p:nvCxnSpPr>
          <p:spPr>
            <a:xfrm>
              <a:off x="2055813" y="10164763"/>
              <a:ext cx="62591" cy="62591"/>
            </a:xfrm>
            <a:prstGeom prst="straightConnector1">
              <a:avLst/>
            </a:prstGeom>
            <a:noFill/>
            <a:ln w="165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" name="Google Shape;206;p43"/>
            <p:cNvCxnSpPr/>
            <p:nvPr/>
          </p:nvCxnSpPr>
          <p:spPr>
            <a:xfrm rot="10800000" flipH="1">
              <a:off x="2051050" y="10219416"/>
              <a:ext cx="62591" cy="62591"/>
            </a:xfrm>
            <a:prstGeom prst="straightConnector1">
              <a:avLst/>
            </a:prstGeom>
            <a:noFill/>
            <a:ln w="165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207" name="Google Shape;207;p43"/>
          <p:cNvCxnSpPr/>
          <p:nvPr/>
        </p:nvCxnSpPr>
        <p:spPr>
          <a:xfrm>
            <a:off x="793287" y="0"/>
            <a:ext cx="0" cy="68546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8" name="Google Shape;208;p43"/>
          <p:cNvPicPr preferRelativeResize="0"/>
          <p:nvPr/>
        </p:nvPicPr>
        <p:blipFill rotWithShape="1">
          <a:blip r:embed="rId2">
            <a:alphaModFix/>
          </a:blip>
          <a:srcRect t="72752"/>
          <a:stretch/>
        </p:blipFill>
        <p:spPr>
          <a:xfrm>
            <a:off x="10079062" y="5970426"/>
            <a:ext cx="1867078" cy="488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3"/>
          <p:cNvSpPr>
            <a:spLocks noGrp="1"/>
          </p:cNvSpPr>
          <p:nvPr>
            <p:ph type="pic" idx="2"/>
          </p:nvPr>
        </p:nvSpPr>
        <p:spPr>
          <a:xfrm>
            <a:off x="4615117" y="-1"/>
            <a:ext cx="7576884" cy="688644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0" name="Google Shape;210;p43"/>
          <p:cNvSpPr txBox="1">
            <a:spLocks noGrp="1"/>
          </p:cNvSpPr>
          <p:nvPr>
            <p:ph type="body" idx="1"/>
          </p:nvPr>
        </p:nvSpPr>
        <p:spPr>
          <a:xfrm>
            <a:off x="1106748" y="3170668"/>
            <a:ext cx="5932532" cy="1155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Diapositive de titre">
  <p:cSld name="35_Diapositive de titre">
    <p:bg>
      <p:bgPr>
        <a:solidFill>
          <a:schemeClr val="dk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28"/>
          <p:cNvGrpSpPr/>
          <p:nvPr/>
        </p:nvGrpSpPr>
        <p:grpSpPr>
          <a:xfrm>
            <a:off x="6650533" y="-5698267"/>
            <a:ext cx="12099532" cy="12529805"/>
            <a:chOff x="22522617" y="9470733"/>
            <a:chExt cx="15186477" cy="15727629"/>
          </a:xfrm>
        </p:grpSpPr>
        <p:sp>
          <p:nvSpPr>
            <p:cNvPr id="32" name="Google Shape;32;p28"/>
            <p:cNvSpPr/>
            <p:nvPr/>
          </p:nvSpPr>
          <p:spPr>
            <a:xfrm rot="-1035518">
              <a:off x="24146752" y="10954415"/>
              <a:ext cx="11938207" cy="1276026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8"/>
            <p:cNvSpPr/>
            <p:nvPr/>
          </p:nvSpPr>
          <p:spPr>
            <a:xfrm>
              <a:off x="23055548" y="10545300"/>
              <a:ext cx="13155249" cy="6077997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8"/>
            <p:cNvSpPr/>
            <p:nvPr/>
          </p:nvSpPr>
          <p:spPr>
            <a:xfrm>
              <a:off x="29477875" y="14647133"/>
              <a:ext cx="7236926" cy="9545910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5" name="Google Shape;35;p28"/>
          <p:cNvCxnSpPr/>
          <p:nvPr/>
        </p:nvCxnSpPr>
        <p:spPr>
          <a:xfrm>
            <a:off x="793287" y="0"/>
            <a:ext cx="0" cy="6854631"/>
          </a:xfrm>
          <a:prstGeom prst="straightConnector1">
            <a:avLst/>
          </a:prstGeom>
          <a:noFill/>
          <a:ln w="9525" cap="flat" cmpd="sng">
            <a:solidFill>
              <a:srgbClr val="53565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6" name="Google Shape;36;p28"/>
          <p:cNvGrpSpPr/>
          <p:nvPr/>
        </p:nvGrpSpPr>
        <p:grpSpPr>
          <a:xfrm>
            <a:off x="10154033" y="6030625"/>
            <a:ext cx="1666786" cy="429172"/>
            <a:chOff x="16741197" y="12092322"/>
            <a:chExt cx="2748460" cy="707737"/>
          </a:xfrm>
        </p:grpSpPr>
        <p:sp>
          <p:nvSpPr>
            <p:cNvPr id="37" name="Google Shape;37;p28"/>
            <p:cNvSpPr/>
            <p:nvPr/>
          </p:nvSpPr>
          <p:spPr>
            <a:xfrm>
              <a:off x="16741197" y="12156471"/>
              <a:ext cx="306824" cy="290434"/>
            </a:xfrm>
            <a:custGeom>
              <a:avLst/>
              <a:gdLst/>
              <a:ahLst/>
              <a:cxnLst/>
              <a:rect l="l" t="t" r="r" b="b"/>
              <a:pathLst>
                <a:path w="306824" h="290434" extrusionOk="0">
                  <a:moveTo>
                    <a:pt x="153937" y="0"/>
                  </a:moveTo>
                  <a:cubicBezTo>
                    <a:pt x="64625" y="0"/>
                    <a:pt x="0" y="66723"/>
                    <a:pt x="0" y="145742"/>
                  </a:cubicBezTo>
                  <a:cubicBezTo>
                    <a:pt x="0" y="224760"/>
                    <a:pt x="64148" y="290434"/>
                    <a:pt x="152888" y="290434"/>
                  </a:cubicBezTo>
                  <a:cubicBezTo>
                    <a:pt x="241628" y="290434"/>
                    <a:pt x="306825" y="223712"/>
                    <a:pt x="306825" y="144693"/>
                  </a:cubicBezTo>
                  <a:cubicBezTo>
                    <a:pt x="306825" y="65674"/>
                    <a:pt x="242677" y="0"/>
                    <a:pt x="153937" y="0"/>
                  </a:cubicBezTo>
                  <a:moveTo>
                    <a:pt x="153937" y="207794"/>
                  </a:moveTo>
                  <a:cubicBezTo>
                    <a:pt x="119527" y="207794"/>
                    <a:pt x="94936" y="178531"/>
                    <a:pt x="94936" y="144693"/>
                  </a:cubicBezTo>
                  <a:cubicBezTo>
                    <a:pt x="94936" y="110855"/>
                    <a:pt x="117526" y="82641"/>
                    <a:pt x="152888" y="82641"/>
                  </a:cubicBezTo>
                  <a:cubicBezTo>
                    <a:pt x="188251" y="82641"/>
                    <a:pt x="211889" y="111904"/>
                    <a:pt x="211889" y="145742"/>
                  </a:cubicBezTo>
                  <a:cubicBezTo>
                    <a:pt x="211889" y="179579"/>
                    <a:pt x="189299" y="207794"/>
                    <a:pt x="153937" y="20779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8"/>
            <p:cNvSpPr/>
            <p:nvPr/>
          </p:nvSpPr>
          <p:spPr>
            <a:xfrm>
              <a:off x="17978314" y="12156471"/>
              <a:ext cx="306824" cy="290434"/>
            </a:xfrm>
            <a:custGeom>
              <a:avLst/>
              <a:gdLst/>
              <a:ahLst/>
              <a:cxnLst/>
              <a:rect l="l" t="t" r="r" b="b"/>
              <a:pathLst>
                <a:path w="306824" h="290434" extrusionOk="0">
                  <a:moveTo>
                    <a:pt x="153937" y="0"/>
                  </a:moveTo>
                  <a:cubicBezTo>
                    <a:pt x="64625" y="0"/>
                    <a:pt x="0" y="66723"/>
                    <a:pt x="0" y="145742"/>
                  </a:cubicBezTo>
                  <a:cubicBezTo>
                    <a:pt x="0" y="224760"/>
                    <a:pt x="64148" y="290434"/>
                    <a:pt x="152888" y="290434"/>
                  </a:cubicBezTo>
                  <a:cubicBezTo>
                    <a:pt x="241628" y="290434"/>
                    <a:pt x="306825" y="223712"/>
                    <a:pt x="306825" y="144693"/>
                  </a:cubicBezTo>
                  <a:cubicBezTo>
                    <a:pt x="306825" y="65674"/>
                    <a:pt x="242677" y="0"/>
                    <a:pt x="153937" y="0"/>
                  </a:cubicBezTo>
                  <a:moveTo>
                    <a:pt x="153937" y="207794"/>
                  </a:moveTo>
                  <a:cubicBezTo>
                    <a:pt x="119527" y="207794"/>
                    <a:pt x="94936" y="178531"/>
                    <a:pt x="94936" y="144693"/>
                  </a:cubicBezTo>
                  <a:cubicBezTo>
                    <a:pt x="94936" y="110855"/>
                    <a:pt x="117526" y="82641"/>
                    <a:pt x="152888" y="82641"/>
                  </a:cubicBezTo>
                  <a:cubicBezTo>
                    <a:pt x="188251" y="82641"/>
                    <a:pt x="211889" y="111904"/>
                    <a:pt x="211889" y="145742"/>
                  </a:cubicBezTo>
                  <a:cubicBezTo>
                    <a:pt x="211889" y="179579"/>
                    <a:pt x="189299" y="207794"/>
                    <a:pt x="153937" y="20779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8"/>
            <p:cNvSpPr/>
            <p:nvPr/>
          </p:nvSpPr>
          <p:spPr>
            <a:xfrm>
              <a:off x="17068610" y="12156471"/>
              <a:ext cx="275084" cy="283762"/>
            </a:xfrm>
            <a:custGeom>
              <a:avLst/>
              <a:gdLst/>
              <a:ahLst/>
              <a:cxnLst/>
              <a:rect l="l" t="t" r="r" b="b"/>
              <a:pathLst>
                <a:path w="275084" h="283762" extrusionOk="0">
                  <a:moveTo>
                    <a:pt x="0" y="6196"/>
                  </a:moveTo>
                  <a:lnTo>
                    <a:pt x="97509" y="6196"/>
                  </a:lnTo>
                  <a:lnTo>
                    <a:pt x="97509" y="45181"/>
                  </a:lnTo>
                  <a:cubicBezTo>
                    <a:pt x="115429" y="22114"/>
                    <a:pt x="141164" y="0"/>
                    <a:pt x="180625" y="0"/>
                  </a:cubicBezTo>
                  <a:cubicBezTo>
                    <a:pt x="239627" y="0"/>
                    <a:pt x="275084" y="38985"/>
                    <a:pt x="275084" y="102086"/>
                  </a:cubicBezTo>
                  <a:lnTo>
                    <a:pt x="275084" y="283762"/>
                  </a:lnTo>
                  <a:lnTo>
                    <a:pt x="177575" y="283762"/>
                  </a:lnTo>
                  <a:lnTo>
                    <a:pt x="177575" y="133445"/>
                  </a:lnTo>
                  <a:cubicBezTo>
                    <a:pt x="177575" y="103134"/>
                    <a:pt x="161657" y="86740"/>
                    <a:pt x="138591" y="86740"/>
                  </a:cubicBezTo>
                  <a:cubicBezTo>
                    <a:pt x="115524" y="86740"/>
                    <a:pt x="97509" y="103134"/>
                    <a:pt x="97509" y="133445"/>
                  </a:cubicBezTo>
                  <a:lnTo>
                    <a:pt x="97509" y="283762"/>
                  </a:lnTo>
                  <a:lnTo>
                    <a:pt x="0" y="283762"/>
                  </a:lnTo>
                  <a:lnTo>
                    <a:pt x="0" y="61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8"/>
            <p:cNvSpPr/>
            <p:nvPr/>
          </p:nvSpPr>
          <p:spPr>
            <a:xfrm>
              <a:off x="17362090" y="12156567"/>
              <a:ext cx="280136" cy="290434"/>
            </a:xfrm>
            <a:custGeom>
              <a:avLst/>
              <a:gdLst/>
              <a:ahLst/>
              <a:cxnLst/>
              <a:rect l="l" t="t" r="r" b="b"/>
              <a:pathLst>
                <a:path w="280136" h="290434" extrusionOk="0">
                  <a:moveTo>
                    <a:pt x="280136" y="151842"/>
                  </a:moveTo>
                  <a:cubicBezTo>
                    <a:pt x="280136" y="70249"/>
                    <a:pt x="236005" y="0"/>
                    <a:pt x="140116" y="0"/>
                  </a:cubicBezTo>
                  <a:cubicBezTo>
                    <a:pt x="58048" y="0"/>
                    <a:pt x="0" y="64626"/>
                    <a:pt x="0" y="145742"/>
                  </a:cubicBezTo>
                  <a:cubicBezTo>
                    <a:pt x="0" y="231909"/>
                    <a:pt x="61575" y="290434"/>
                    <a:pt x="148790" y="290434"/>
                  </a:cubicBezTo>
                  <a:cubicBezTo>
                    <a:pt x="204169" y="290434"/>
                    <a:pt x="242677" y="267844"/>
                    <a:pt x="269365" y="234006"/>
                  </a:cubicBezTo>
                  <a:lnTo>
                    <a:pt x="215511" y="189302"/>
                  </a:lnTo>
                  <a:cubicBezTo>
                    <a:pt x="195495" y="208842"/>
                    <a:pt x="177003" y="217516"/>
                    <a:pt x="153937" y="217516"/>
                  </a:cubicBezTo>
                  <a:cubicBezTo>
                    <a:pt x="123626" y="217516"/>
                    <a:pt x="101608" y="202170"/>
                    <a:pt x="93887" y="171859"/>
                  </a:cubicBezTo>
                  <a:lnTo>
                    <a:pt x="279660" y="171859"/>
                  </a:lnTo>
                  <a:cubicBezTo>
                    <a:pt x="280136" y="165186"/>
                    <a:pt x="280136" y="158037"/>
                    <a:pt x="280136" y="151842"/>
                  </a:cubicBezTo>
                  <a:moveTo>
                    <a:pt x="92362" y="122103"/>
                  </a:moveTo>
                  <a:cubicBezTo>
                    <a:pt x="97509" y="91791"/>
                    <a:pt x="114952" y="71870"/>
                    <a:pt x="140592" y="71870"/>
                  </a:cubicBezTo>
                  <a:cubicBezTo>
                    <a:pt x="166233" y="71870"/>
                    <a:pt x="185201" y="91315"/>
                    <a:pt x="188823" y="122103"/>
                  </a:cubicBezTo>
                  <a:lnTo>
                    <a:pt x="92362" y="1221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8"/>
            <p:cNvSpPr/>
            <p:nvPr/>
          </p:nvSpPr>
          <p:spPr>
            <a:xfrm>
              <a:off x="17663196" y="12156376"/>
              <a:ext cx="304727" cy="365926"/>
            </a:xfrm>
            <a:custGeom>
              <a:avLst/>
              <a:gdLst/>
              <a:ahLst/>
              <a:cxnLst/>
              <a:rect l="l" t="t" r="r" b="b"/>
              <a:pathLst>
                <a:path w="304727" h="365926" extrusionOk="0">
                  <a:moveTo>
                    <a:pt x="181674" y="95"/>
                  </a:moveTo>
                  <a:cubicBezTo>
                    <a:pt x="140116" y="95"/>
                    <a:pt x="116477" y="20112"/>
                    <a:pt x="97509" y="43179"/>
                  </a:cubicBezTo>
                  <a:lnTo>
                    <a:pt x="97509" y="6196"/>
                  </a:lnTo>
                  <a:lnTo>
                    <a:pt x="0" y="6196"/>
                  </a:lnTo>
                  <a:lnTo>
                    <a:pt x="0" y="365926"/>
                  </a:lnTo>
                  <a:lnTo>
                    <a:pt x="97509" y="365926"/>
                  </a:lnTo>
                  <a:lnTo>
                    <a:pt x="97509" y="249924"/>
                  </a:lnTo>
                  <a:cubicBezTo>
                    <a:pt x="115429" y="270990"/>
                    <a:pt x="140116" y="289958"/>
                    <a:pt x="182150" y="289958"/>
                  </a:cubicBezTo>
                  <a:cubicBezTo>
                    <a:pt x="247824" y="289958"/>
                    <a:pt x="304728" y="234578"/>
                    <a:pt x="304728" y="144216"/>
                  </a:cubicBezTo>
                  <a:cubicBezTo>
                    <a:pt x="304728" y="53855"/>
                    <a:pt x="247729" y="0"/>
                    <a:pt x="181579" y="0"/>
                  </a:cubicBezTo>
                  <a:moveTo>
                    <a:pt x="151840" y="208365"/>
                  </a:moveTo>
                  <a:cubicBezTo>
                    <a:pt x="120576" y="208365"/>
                    <a:pt x="95412" y="181677"/>
                    <a:pt x="95412" y="144693"/>
                  </a:cubicBezTo>
                  <a:cubicBezTo>
                    <a:pt x="95412" y="107710"/>
                    <a:pt x="120576" y="81592"/>
                    <a:pt x="151840" y="81592"/>
                  </a:cubicBezTo>
                  <a:cubicBezTo>
                    <a:pt x="183104" y="81592"/>
                    <a:pt x="208839" y="108281"/>
                    <a:pt x="208839" y="144693"/>
                  </a:cubicBezTo>
                  <a:cubicBezTo>
                    <a:pt x="208839" y="181105"/>
                    <a:pt x="183676" y="208365"/>
                    <a:pt x="151840" y="20836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8"/>
            <p:cNvSpPr/>
            <p:nvPr/>
          </p:nvSpPr>
          <p:spPr>
            <a:xfrm>
              <a:off x="18307729" y="12162667"/>
              <a:ext cx="97509" cy="277566"/>
            </a:xfrm>
            <a:custGeom>
              <a:avLst/>
              <a:gdLst/>
              <a:ahLst/>
              <a:cxnLst/>
              <a:rect l="l" t="t" r="r" b="b"/>
              <a:pathLst>
                <a:path w="97509" h="277566" extrusionOk="0">
                  <a:moveTo>
                    <a:pt x="0" y="0"/>
                  </a:moveTo>
                  <a:lnTo>
                    <a:pt x="97509" y="0"/>
                  </a:lnTo>
                  <a:lnTo>
                    <a:pt x="97509" y="277567"/>
                  </a:lnTo>
                  <a:lnTo>
                    <a:pt x="0" y="2775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8"/>
            <p:cNvSpPr/>
            <p:nvPr/>
          </p:nvSpPr>
          <p:spPr>
            <a:xfrm>
              <a:off x="18439075" y="12156471"/>
              <a:ext cx="275084" cy="283762"/>
            </a:xfrm>
            <a:custGeom>
              <a:avLst/>
              <a:gdLst/>
              <a:ahLst/>
              <a:cxnLst/>
              <a:rect l="l" t="t" r="r" b="b"/>
              <a:pathLst>
                <a:path w="275084" h="283762" extrusionOk="0">
                  <a:moveTo>
                    <a:pt x="0" y="6196"/>
                  </a:moveTo>
                  <a:lnTo>
                    <a:pt x="97509" y="6196"/>
                  </a:lnTo>
                  <a:lnTo>
                    <a:pt x="97509" y="45181"/>
                  </a:lnTo>
                  <a:cubicBezTo>
                    <a:pt x="115429" y="22114"/>
                    <a:pt x="141164" y="0"/>
                    <a:pt x="180625" y="0"/>
                  </a:cubicBezTo>
                  <a:cubicBezTo>
                    <a:pt x="239627" y="0"/>
                    <a:pt x="275084" y="38985"/>
                    <a:pt x="275084" y="102086"/>
                  </a:cubicBezTo>
                  <a:lnTo>
                    <a:pt x="275084" y="283762"/>
                  </a:lnTo>
                  <a:lnTo>
                    <a:pt x="177575" y="283762"/>
                  </a:lnTo>
                  <a:lnTo>
                    <a:pt x="177575" y="133445"/>
                  </a:lnTo>
                  <a:cubicBezTo>
                    <a:pt x="177575" y="103134"/>
                    <a:pt x="161657" y="86740"/>
                    <a:pt x="138591" y="86740"/>
                  </a:cubicBezTo>
                  <a:cubicBezTo>
                    <a:pt x="115524" y="86740"/>
                    <a:pt x="97509" y="103134"/>
                    <a:pt x="97509" y="133445"/>
                  </a:cubicBezTo>
                  <a:lnTo>
                    <a:pt x="97509" y="283762"/>
                  </a:lnTo>
                  <a:lnTo>
                    <a:pt x="0" y="283762"/>
                  </a:lnTo>
                  <a:lnTo>
                    <a:pt x="0" y="61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8"/>
            <p:cNvSpPr/>
            <p:nvPr/>
          </p:nvSpPr>
          <p:spPr>
            <a:xfrm>
              <a:off x="18730268" y="12092322"/>
              <a:ext cx="194923" cy="347911"/>
            </a:xfrm>
            <a:custGeom>
              <a:avLst/>
              <a:gdLst/>
              <a:ahLst/>
              <a:cxnLst/>
              <a:rect l="l" t="t" r="r" b="b"/>
              <a:pathLst>
                <a:path w="194923" h="347911" extrusionOk="0">
                  <a:moveTo>
                    <a:pt x="32789" y="347911"/>
                  </a:moveTo>
                  <a:lnTo>
                    <a:pt x="32789" y="148887"/>
                  </a:lnTo>
                  <a:lnTo>
                    <a:pt x="0" y="148887"/>
                  </a:lnTo>
                  <a:lnTo>
                    <a:pt x="0" y="70345"/>
                  </a:lnTo>
                  <a:lnTo>
                    <a:pt x="32789" y="70345"/>
                  </a:lnTo>
                  <a:lnTo>
                    <a:pt x="32789" y="0"/>
                  </a:lnTo>
                  <a:lnTo>
                    <a:pt x="130298" y="0"/>
                  </a:lnTo>
                  <a:lnTo>
                    <a:pt x="130298" y="70345"/>
                  </a:lnTo>
                  <a:lnTo>
                    <a:pt x="194923" y="70345"/>
                  </a:lnTo>
                  <a:lnTo>
                    <a:pt x="194923" y="148887"/>
                  </a:lnTo>
                  <a:lnTo>
                    <a:pt x="130298" y="148887"/>
                  </a:lnTo>
                  <a:lnTo>
                    <a:pt x="130298" y="347911"/>
                  </a:lnTo>
                  <a:lnTo>
                    <a:pt x="32789" y="3479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8"/>
            <p:cNvSpPr/>
            <p:nvPr/>
          </p:nvSpPr>
          <p:spPr>
            <a:xfrm>
              <a:off x="18903173" y="12327758"/>
              <a:ext cx="119146" cy="119147"/>
            </a:xfrm>
            <a:custGeom>
              <a:avLst/>
              <a:gdLst/>
              <a:ahLst/>
              <a:cxnLst/>
              <a:rect l="l" t="t" r="r" b="b"/>
              <a:pathLst>
                <a:path w="119146" h="119147" extrusionOk="0">
                  <a:moveTo>
                    <a:pt x="119146" y="59574"/>
                  </a:moveTo>
                  <a:cubicBezTo>
                    <a:pt x="119146" y="92459"/>
                    <a:pt x="92457" y="119148"/>
                    <a:pt x="59573" y="119148"/>
                  </a:cubicBezTo>
                  <a:cubicBezTo>
                    <a:pt x="26689" y="119148"/>
                    <a:pt x="0" y="92459"/>
                    <a:pt x="0" y="59574"/>
                  </a:cubicBezTo>
                  <a:cubicBezTo>
                    <a:pt x="0" y="26689"/>
                    <a:pt x="26689" y="0"/>
                    <a:pt x="59573" y="0"/>
                  </a:cubicBezTo>
                  <a:cubicBezTo>
                    <a:pt x="92457" y="0"/>
                    <a:pt x="119146" y="26689"/>
                    <a:pt x="119146" y="59574"/>
                  </a:cubicBezTo>
                </a:path>
              </a:pathLst>
            </a:custGeom>
            <a:solidFill>
              <a:srgbClr val="00A2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8"/>
            <p:cNvSpPr/>
            <p:nvPr/>
          </p:nvSpPr>
          <p:spPr>
            <a:xfrm>
              <a:off x="17661767" y="12603990"/>
              <a:ext cx="110662" cy="146122"/>
            </a:xfrm>
            <a:custGeom>
              <a:avLst/>
              <a:gdLst/>
              <a:ahLst/>
              <a:cxnLst/>
              <a:rect l="l" t="t" r="r" b="b"/>
              <a:pathLst>
                <a:path w="110662" h="146122" extrusionOk="0">
                  <a:moveTo>
                    <a:pt x="87024" y="42226"/>
                  </a:moveTo>
                  <a:cubicBezTo>
                    <a:pt x="94364" y="46610"/>
                    <a:pt x="100178" y="53092"/>
                    <a:pt x="104372" y="61385"/>
                  </a:cubicBezTo>
                  <a:cubicBezTo>
                    <a:pt x="108566" y="69678"/>
                    <a:pt x="110663" y="79495"/>
                    <a:pt x="110663" y="90743"/>
                  </a:cubicBezTo>
                  <a:cubicBezTo>
                    <a:pt x="110663" y="101990"/>
                    <a:pt x="108566" y="111903"/>
                    <a:pt x="104372" y="120291"/>
                  </a:cubicBezTo>
                  <a:cubicBezTo>
                    <a:pt x="100178" y="128680"/>
                    <a:pt x="94459" y="135066"/>
                    <a:pt x="87024" y="139451"/>
                  </a:cubicBezTo>
                  <a:cubicBezTo>
                    <a:pt x="79685" y="143930"/>
                    <a:pt x="71297" y="146123"/>
                    <a:pt x="61861" y="146123"/>
                  </a:cubicBezTo>
                  <a:cubicBezTo>
                    <a:pt x="52424" y="146123"/>
                    <a:pt x="43750" y="143740"/>
                    <a:pt x="36792" y="138879"/>
                  </a:cubicBezTo>
                  <a:cubicBezTo>
                    <a:pt x="29834" y="134017"/>
                    <a:pt x="25068" y="127631"/>
                    <a:pt x="22304" y="119720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2052"/>
                  </a:lnTo>
                  <a:cubicBezTo>
                    <a:pt x="25068" y="54141"/>
                    <a:pt x="29834" y="47659"/>
                    <a:pt x="36792" y="42893"/>
                  </a:cubicBezTo>
                  <a:cubicBezTo>
                    <a:pt x="43750" y="38032"/>
                    <a:pt x="52043" y="35649"/>
                    <a:pt x="61861" y="35649"/>
                  </a:cubicBezTo>
                  <a:cubicBezTo>
                    <a:pt x="71678" y="35649"/>
                    <a:pt x="79685" y="37841"/>
                    <a:pt x="87024" y="42321"/>
                  </a:cubicBezTo>
                  <a:close/>
                  <a:moveTo>
                    <a:pt x="38222" y="59574"/>
                  </a:moveTo>
                  <a:cubicBezTo>
                    <a:pt x="33266" y="62529"/>
                    <a:pt x="29358" y="66723"/>
                    <a:pt x="26498" y="72061"/>
                  </a:cubicBezTo>
                  <a:cubicBezTo>
                    <a:pt x="23639" y="77494"/>
                    <a:pt x="22209" y="83689"/>
                    <a:pt x="22209" y="90743"/>
                  </a:cubicBezTo>
                  <a:cubicBezTo>
                    <a:pt x="22209" y="97797"/>
                    <a:pt x="23639" y="104183"/>
                    <a:pt x="26498" y="109520"/>
                  </a:cubicBezTo>
                  <a:cubicBezTo>
                    <a:pt x="29358" y="114858"/>
                    <a:pt x="33266" y="119052"/>
                    <a:pt x="38222" y="121912"/>
                  </a:cubicBezTo>
                  <a:cubicBezTo>
                    <a:pt x="43179" y="124867"/>
                    <a:pt x="48802" y="126297"/>
                    <a:pt x="55093" y="126297"/>
                  </a:cubicBezTo>
                  <a:cubicBezTo>
                    <a:pt x="65006" y="126297"/>
                    <a:pt x="73013" y="123151"/>
                    <a:pt x="78922" y="116765"/>
                  </a:cubicBezTo>
                  <a:cubicBezTo>
                    <a:pt x="84832" y="110378"/>
                    <a:pt x="87882" y="101704"/>
                    <a:pt x="87882" y="90648"/>
                  </a:cubicBezTo>
                  <a:cubicBezTo>
                    <a:pt x="87882" y="79591"/>
                    <a:pt x="84927" y="71012"/>
                    <a:pt x="78922" y="64626"/>
                  </a:cubicBezTo>
                  <a:cubicBezTo>
                    <a:pt x="72917" y="58239"/>
                    <a:pt x="65006" y="54998"/>
                    <a:pt x="55093" y="54998"/>
                  </a:cubicBezTo>
                  <a:cubicBezTo>
                    <a:pt x="48802" y="54998"/>
                    <a:pt x="43179" y="56428"/>
                    <a:pt x="38222" y="593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8"/>
            <p:cNvSpPr/>
            <p:nvPr/>
          </p:nvSpPr>
          <p:spPr>
            <a:xfrm>
              <a:off x="17783391" y="12639639"/>
              <a:ext cx="105706" cy="110569"/>
            </a:xfrm>
            <a:custGeom>
              <a:avLst/>
              <a:gdLst/>
              <a:ahLst/>
              <a:cxnLst/>
              <a:rect l="l" t="t" r="r" b="b"/>
              <a:pathLst>
                <a:path w="105706" h="110569" extrusionOk="0">
                  <a:moveTo>
                    <a:pt x="105039" y="59669"/>
                  </a:moveTo>
                  <a:lnTo>
                    <a:pt x="22018" y="59669"/>
                  </a:lnTo>
                  <a:cubicBezTo>
                    <a:pt x="22400" y="70726"/>
                    <a:pt x="25450" y="79019"/>
                    <a:pt x="31169" y="84357"/>
                  </a:cubicBezTo>
                  <a:cubicBezTo>
                    <a:pt x="36888" y="89694"/>
                    <a:pt x="44036" y="92363"/>
                    <a:pt x="52520" y="92363"/>
                  </a:cubicBezTo>
                  <a:cubicBezTo>
                    <a:pt x="59954" y="92363"/>
                    <a:pt x="66245" y="90457"/>
                    <a:pt x="71392" y="86644"/>
                  </a:cubicBezTo>
                  <a:cubicBezTo>
                    <a:pt x="76539" y="82832"/>
                    <a:pt x="79685" y="77875"/>
                    <a:pt x="80924" y="71584"/>
                  </a:cubicBezTo>
                  <a:lnTo>
                    <a:pt x="104753" y="71584"/>
                  </a:lnTo>
                  <a:cubicBezTo>
                    <a:pt x="103323" y="79114"/>
                    <a:pt x="100273" y="85882"/>
                    <a:pt x="95698" y="91791"/>
                  </a:cubicBezTo>
                  <a:cubicBezTo>
                    <a:pt x="91123" y="97701"/>
                    <a:pt x="85213" y="102276"/>
                    <a:pt x="77874" y="105613"/>
                  </a:cubicBezTo>
                  <a:cubicBezTo>
                    <a:pt x="70535" y="108949"/>
                    <a:pt x="62433" y="110569"/>
                    <a:pt x="53377" y="110569"/>
                  </a:cubicBezTo>
                  <a:cubicBezTo>
                    <a:pt x="42988" y="110569"/>
                    <a:pt x="33742" y="108377"/>
                    <a:pt x="25736" y="103897"/>
                  </a:cubicBezTo>
                  <a:cubicBezTo>
                    <a:pt x="17729" y="99512"/>
                    <a:pt x="11438" y="93031"/>
                    <a:pt x="6863" y="84738"/>
                  </a:cubicBezTo>
                  <a:cubicBezTo>
                    <a:pt x="2288" y="76350"/>
                    <a:pt x="0" y="66532"/>
                    <a:pt x="0" y="55189"/>
                  </a:cubicBezTo>
                  <a:cubicBezTo>
                    <a:pt x="0" y="43846"/>
                    <a:pt x="2288" y="34219"/>
                    <a:pt x="6863" y="25831"/>
                  </a:cubicBezTo>
                  <a:cubicBezTo>
                    <a:pt x="11438" y="17443"/>
                    <a:pt x="17729" y="11057"/>
                    <a:pt x="25736" y="6672"/>
                  </a:cubicBezTo>
                  <a:cubicBezTo>
                    <a:pt x="33742" y="2192"/>
                    <a:pt x="42988" y="0"/>
                    <a:pt x="53377" y="0"/>
                  </a:cubicBezTo>
                  <a:cubicBezTo>
                    <a:pt x="63767" y="0"/>
                    <a:pt x="73203" y="2192"/>
                    <a:pt x="81115" y="6577"/>
                  </a:cubicBezTo>
                  <a:cubicBezTo>
                    <a:pt x="89026" y="10962"/>
                    <a:pt x="95031" y="16967"/>
                    <a:pt x="99320" y="24592"/>
                  </a:cubicBezTo>
                  <a:cubicBezTo>
                    <a:pt x="103609" y="32218"/>
                    <a:pt x="105706" y="40701"/>
                    <a:pt x="105706" y="50137"/>
                  </a:cubicBezTo>
                  <a:cubicBezTo>
                    <a:pt x="105706" y="53760"/>
                    <a:pt x="105420" y="57000"/>
                    <a:pt x="104944" y="59765"/>
                  </a:cubicBezTo>
                  <a:close/>
                  <a:moveTo>
                    <a:pt x="79685" y="31741"/>
                  </a:moveTo>
                  <a:cubicBezTo>
                    <a:pt x="77016" y="26975"/>
                    <a:pt x="73394" y="23448"/>
                    <a:pt x="68724" y="21161"/>
                  </a:cubicBezTo>
                  <a:cubicBezTo>
                    <a:pt x="64053" y="18873"/>
                    <a:pt x="59001" y="17729"/>
                    <a:pt x="53568" y="17729"/>
                  </a:cubicBezTo>
                  <a:cubicBezTo>
                    <a:pt x="44799" y="17729"/>
                    <a:pt x="37555" y="20398"/>
                    <a:pt x="31645" y="25736"/>
                  </a:cubicBezTo>
                  <a:cubicBezTo>
                    <a:pt x="25736" y="31074"/>
                    <a:pt x="22590" y="38985"/>
                    <a:pt x="22018" y="49375"/>
                  </a:cubicBezTo>
                  <a:lnTo>
                    <a:pt x="83307" y="49375"/>
                  </a:lnTo>
                  <a:cubicBezTo>
                    <a:pt x="83593" y="42321"/>
                    <a:pt x="82354" y="36412"/>
                    <a:pt x="79685" y="316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8"/>
            <p:cNvSpPr/>
            <p:nvPr/>
          </p:nvSpPr>
          <p:spPr>
            <a:xfrm>
              <a:off x="17888811" y="12640878"/>
              <a:ext cx="112187" cy="159181"/>
            </a:xfrm>
            <a:custGeom>
              <a:avLst/>
              <a:gdLst/>
              <a:ahLst/>
              <a:cxnLst/>
              <a:rect l="l" t="t" r="r" b="b"/>
              <a:pathLst>
                <a:path w="112187" h="159181" extrusionOk="0">
                  <a:moveTo>
                    <a:pt x="25068" y="95"/>
                  </a:moveTo>
                  <a:lnTo>
                    <a:pt x="57381" y="79400"/>
                  </a:lnTo>
                  <a:lnTo>
                    <a:pt x="87310" y="95"/>
                  </a:lnTo>
                  <a:lnTo>
                    <a:pt x="112188" y="95"/>
                  </a:lnTo>
                  <a:lnTo>
                    <a:pt x="46991" y="159181"/>
                  </a:lnTo>
                  <a:lnTo>
                    <a:pt x="22114" y="159181"/>
                  </a:lnTo>
                  <a:lnTo>
                    <a:pt x="45371" y="105326"/>
                  </a:lnTo>
                  <a:lnTo>
                    <a:pt x="0" y="0"/>
                  </a:lnTo>
                  <a:lnTo>
                    <a:pt x="25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8"/>
            <p:cNvSpPr/>
            <p:nvPr/>
          </p:nvSpPr>
          <p:spPr>
            <a:xfrm>
              <a:off x="17999379" y="12639544"/>
              <a:ext cx="109614" cy="110569"/>
            </a:xfrm>
            <a:custGeom>
              <a:avLst/>
              <a:gdLst/>
              <a:ahLst/>
              <a:cxnLst/>
              <a:rect l="l" t="t" r="r" b="b"/>
              <a:pathLst>
                <a:path w="109614" h="110569" extrusionOk="0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3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3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8"/>
            <p:cNvSpPr/>
            <p:nvPr/>
          </p:nvSpPr>
          <p:spPr>
            <a:xfrm>
              <a:off x="18125674" y="12639163"/>
              <a:ext cx="101703" cy="109615"/>
            </a:xfrm>
            <a:custGeom>
              <a:avLst/>
              <a:gdLst/>
              <a:ahLst/>
              <a:cxnLst/>
              <a:rect l="l" t="t" r="r" b="b"/>
              <a:pathLst>
                <a:path w="101703" h="109615" extrusionOk="0">
                  <a:moveTo>
                    <a:pt x="90360" y="12105"/>
                  </a:moveTo>
                  <a:cubicBezTo>
                    <a:pt x="97890" y="20207"/>
                    <a:pt x="101703" y="31741"/>
                    <a:pt x="101703" y="46706"/>
                  </a:cubicBezTo>
                  <a:lnTo>
                    <a:pt x="101703" y="109520"/>
                  </a:lnTo>
                  <a:lnTo>
                    <a:pt x="79399" y="109520"/>
                  </a:lnTo>
                  <a:lnTo>
                    <a:pt x="79399" y="49089"/>
                  </a:lnTo>
                  <a:cubicBezTo>
                    <a:pt x="79399" y="39462"/>
                    <a:pt x="76921" y="31932"/>
                    <a:pt x="71964" y="26689"/>
                  </a:cubicBezTo>
                  <a:cubicBezTo>
                    <a:pt x="67008" y="21447"/>
                    <a:pt x="60240" y="18778"/>
                    <a:pt x="51662" y="18778"/>
                  </a:cubicBezTo>
                  <a:cubicBezTo>
                    <a:pt x="43083" y="18778"/>
                    <a:pt x="35649" y="21637"/>
                    <a:pt x="30311" y="27261"/>
                  </a:cubicBezTo>
                  <a:cubicBezTo>
                    <a:pt x="24973" y="32885"/>
                    <a:pt x="22304" y="41273"/>
                    <a:pt x="22304" y="52234"/>
                  </a:cubicBezTo>
                  <a:lnTo>
                    <a:pt x="22304" y="109616"/>
                  </a:lnTo>
                  <a:lnTo>
                    <a:pt x="0" y="109616"/>
                  </a:lnTo>
                  <a:lnTo>
                    <a:pt x="0" y="1811"/>
                  </a:lnTo>
                  <a:lnTo>
                    <a:pt x="22304" y="1811"/>
                  </a:lnTo>
                  <a:lnTo>
                    <a:pt x="22304" y="25450"/>
                  </a:lnTo>
                  <a:cubicBezTo>
                    <a:pt x="25164" y="17348"/>
                    <a:pt x="30025" y="11057"/>
                    <a:pt x="36792" y="6672"/>
                  </a:cubicBezTo>
                  <a:cubicBezTo>
                    <a:pt x="43560" y="2192"/>
                    <a:pt x="51376" y="0"/>
                    <a:pt x="60240" y="0"/>
                  </a:cubicBezTo>
                  <a:cubicBezTo>
                    <a:pt x="72727" y="0"/>
                    <a:pt x="82830" y="4003"/>
                    <a:pt x="90360" y="121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8"/>
            <p:cNvSpPr/>
            <p:nvPr/>
          </p:nvSpPr>
          <p:spPr>
            <a:xfrm>
              <a:off x="18242913" y="12603895"/>
              <a:ext cx="110853" cy="146122"/>
            </a:xfrm>
            <a:custGeom>
              <a:avLst/>
              <a:gdLst/>
              <a:ahLst/>
              <a:cxnLst/>
              <a:rect l="l" t="t" r="r" b="b"/>
              <a:pathLst>
                <a:path w="110853" h="146122" extrusionOk="0">
                  <a:moveTo>
                    <a:pt x="73871" y="42893"/>
                  </a:moveTo>
                  <a:cubicBezTo>
                    <a:pt x="80829" y="47754"/>
                    <a:pt x="85594" y="54141"/>
                    <a:pt x="88359" y="62052"/>
                  </a:cubicBezTo>
                  <a:lnTo>
                    <a:pt x="88359" y="0"/>
                  </a:lnTo>
                  <a:lnTo>
                    <a:pt x="110853" y="0"/>
                  </a:lnTo>
                  <a:lnTo>
                    <a:pt x="110853" y="144788"/>
                  </a:lnTo>
                  <a:lnTo>
                    <a:pt x="88359" y="144788"/>
                  </a:lnTo>
                  <a:lnTo>
                    <a:pt x="88359" y="119720"/>
                  </a:lnTo>
                  <a:cubicBezTo>
                    <a:pt x="85594" y="127631"/>
                    <a:pt x="80829" y="134113"/>
                    <a:pt x="73871" y="138879"/>
                  </a:cubicBezTo>
                  <a:cubicBezTo>
                    <a:pt x="66912" y="143740"/>
                    <a:pt x="58620" y="146123"/>
                    <a:pt x="48802" y="146123"/>
                  </a:cubicBezTo>
                  <a:cubicBezTo>
                    <a:pt x="38985" y="146123"/>
                    <a:pt x="30978" y="143930"/>
                    <a:pt x="23639" y="139451"/>
                  </a:cubicBezTo>
                  <a:cubicBezTo>
                    <a:pt x="16299" y="135066"/>
                    <a:pt x="10485" y="128584"/>
                    <a:pt x="6291" y="120291"/>
                  </a:cubicBezTo>
                  <a:cubicBezTo>
                    <a:pt x="2097" y="111903"/>
                    <a:pt x="0" y="102086"/>
                    <a:pt x="0" y="90743"/>
                  </a:cubicBezTo>
                  <a:cubicBezTo>
                    <a:pt x="0" y="79400"/>
                    <a:pt x="2097" y="69773"/>
                    <a:pt x="6291" y="61385"/>
                  </a:cubicBezTo>
                  <a:cubicBezTo>
                    <a:pt x="10485" y="52997"/>
                    <a:pt x="16204" y="46611"/>
                    <a:pt x="23639" y="42226"/>
                  </a:cubicBezTo>
                  <a:cubicBezTo>
                    <a:pt x="30978" y="37746"/>
                    <a:pt x="39366" y="35554"/>
                    <a:pt x="48802" y="35554"/>
                  </a:cubicBezTo>
                  <a:cubicBezTo>
                    <a:pt x="58239" y="35554"/>
                    <a:pt x="66912" y="37937"/>
                    <a:pt x="73871" y="42798"/>
                  </a:cubicBezTo>
                  <a:close/>
                  <a:moveTo>
                    <a:pt x="31931" y="64721"/>
                  </a:moveTo>
                  <a:cubicBezTo>
                    <a:pt x="26021" y="71012"/>
                    <a:pt x="23067" y="79781"/>
                    <a:pt x="23067" y="90838"/>
                  </a:cubicBezTo>
                  <a:cubicBezTo>
                    <a:pt x="23067" y="101895"/>
                    <a:pt x="26021" y="110665"/>
                    <a:pt x="31931" y="116956"/>
                  </a:cubicBezTo>
                  <a:cubicBezTo>
                    <a:pt x="37841" y="123246"/>
                    <a:pt x="45752" y="126487"/>
                    <a:pt x="55760" y="126487"/>
                  </a:cubicBezTo>
                  <a:cubicBezTo>
                    <a:pt x="62051" y="126487"/>
                    <a:pt x="67675" y="125057"/>
                    <a:pt x="72631" y="122103"/>
                  </a:cubicBezTo>
                  <a:cubicBezTo>
                    <a:pt x="77588" y="119148"/>
                    <a:pt x="81496" y="115049"/>
                    <a:pt x="84355" y="109711"/>
                  </a:cubicBezTo>
                  <a:cubicBezTo>
                    <a:pt x="87215" y="104373"/>
                    <a:pt x="88645" y="98082"/>
                    <a:pt x="88645" y="90934"/>
                  </a:cubicBezTo>
                  <a:cubicBezTo>
                    <a:pt x="88645" y="83785"/>
                    <a:pt x="87215" y="77684"/>
                    <a:pt x="84355" y="72251"/>
                  </a:cubicBezTo>
                  <a:cubicBezTo>
                    <a:pt x="81496" y="66818"/>
                    <a:pt x="77588" y="62624"/>
                    <a:pt x="72631" y="59765"/>
                  </a:cubicBezTo>
                  <a:cubicBezTo>
                    <a:pt x="67675" y="56810"/>
                    <a:pt x="62051" y="55380"/>
                    <a:pt x="55760" y="55380"/>
                  </a:cubicBezTo>
                  <a:cubicBezTo>
                    <a:pt x="45847" y="55380"/>
                    <a:pt x="37936" y="58525"/>
                    <a:pt x="31931" y="649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8"/>
            <p:cNvSpPr/>
            <p:nvPr/>
          </p:nvSpPr>
          <p:spPr>
            <a:xfrm>
              <a:off x="18406858" y="12614284"/>
              <a:ext cx="64148" cy="134494"/>
            </a:xfrm>
            <a:custGeom>
              <a:avLst/>
              <a:gdLst/>
              <a:ahLst/>
              <a:cxnLst/>
              <a:rect l="l" t="t" r="r" b="b"/>
              <a:pathLst>
                <a:path w="64148" h="134494" extrusionOk="0">
                  <a:moveTo>
                    <a:pt x="64148" y="115144"/>
                  </a:moveTo>
                  <a:lnTo>
                    <a:pt x="64148" y="134494"/>
                  </a:lnTo>
                  <a:lnTo>
                    <a:pt x="50423" y="134494"/>
                  </a:lnTo>
                  <a:cubicBezTo>
                    <a:pt x="38985" y="134494"/>
                    <a:pt x="30215" y="131730"/>
                    <a:pt x="24306" y="126201"/>
                  </a:cubicBezTo>
                  <a:cubicBezTo>
                    <a:pt x="18396" y="120673"/>
                    <a:pt x="15441" y="111427"/>
                    <a:pt x="15441" y="98559"/>
                  </a:cubicBezTo>
                  <a:lnTo>
                    <a:pt x="15441" y="45753"/>
                  </a:lnTo>
                  <a:lnTo>
                    <a:pt x="0" y="45753"/>
                  </a:lnTo>
                  <a:lnTo>
                    <a:pt x="0" y="26784"/>
                  </a:lnTo>
                  <a:lnTo>
                    <a:pt x="15441" y="26784"/>
                  </a:lnTo>
                  <a:lnTo>
                    <a:pt x="15441" y="0"/>
                  </a:lnTo>
                  <a:lnTo>
                    <a:pt x="37936" y="0"/>
                  </a:lnTo>
                  <a:lnTo>
                    <a:pt x="37936" y="26784"/>
                  </a:lnTo>
                  <a:lnTo>
                    <a:pt x="63958" y="26784"/>
                  </a:lnTo>
                  <a:lnTo>
                    <a:pt x="63958" y="45753"/>
                  </a:lnTo>
                  <a:lnTo>
                    <a:pt x="37936" y="45753"/>
                  </a:lnTo>
                  <a:lnTo>
                    <a:pt x="37936" y="98940"/>
                  </a:lnTo>
                  <a:cubicBezTo>
                    <a:pt x="37936" y="105041"/>
                    <a:pt x="39080" y="109330"/>
                    <a:pt x="41367" y="111618"/>
                  </a:cubicBezTo>
                  <a:cubicBezTo>
                    <a:pt x="43655" y="114001"/>
                    <a:pt x="47658" y="115144"/>
                    <a:pt x="53377" y="115144"/>
                  </a:cubicBezTo>
                  <a:lnTo>
                    <a:pt x="64148" y="1151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8"/>
            <p:cNvSpPr/>
            <p:nvPr/>
          </p:nvSpPr>
          <p:spPr>
            <a:xfrm>
              <a:off x="18487306" y="12603990"/>
              <a:ext cx="101703" cy="144788"/>
            </a:xfrm>
            <a:custGeom>
              <a:avLst/>
              <a:gdLst/>
              <a:ahLst/>
              <a:cxnLst/>
              <a:rect l="l" t="t" r="r" b="b"/>
              <a:pathLst>
                <a:path w="101703" h="144788" extrusionOk="0">
                  <a:moveTo>
                    <a:pt x="90360" y="47278"/>
                  </a:moveTo>
                  <a:cubicBezTo>
                    <a:pt x="97890" y="55380"/>
                    <a:pt x="101703" y="66913"/>
                    <a:pt x="101703" y="81878"/>
                  </a:cubicBezTo>
                  <a:lnTo>
                    <a:pt x="101703" y="144693"/>
                  </a:lnTo>
                  <a:lnTo>
                    <a:pt x="79399" y="144693"/>
                  </a:lnTo>
                  <a:lnTo>
                    <a:pt x="79399" y="84261"/>
                  </a:lnTo>
                  <a:cubicBezTo>
                    <a:pt x="79399" y="74634"/>
                    <a:pt x="76921" y="67104"/>
                    <a:pt x="71964" y="61861"/>
                  </a:cubicBezTo>
                  <a:cubicBezTo>
                    <a:pt x="67008" y="56619"/>
                    <a:pt x="60240" y="53950"/>
                    <a:pt x="51662" y="53950"/>
                  </a:cubicBezTo>
                  <a:cubicBezTo>
                    <a:pt x="43083" y="53950"/>
                    <a:pt x="35648" y="56810"/>
                    <a:pt x="30311" y="62433"/>
                  </a:cubicBezTo>
                  <a:cubicBezTo>
                    <a:pt x="24973" y="68057"/>
                    <a:pt x="22304" y="76445"/>
                    <a:pt x="22304" y="87407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0622"/>
                  </a:lnTo>
                  <a:cubicBezTo>
                    <a:pt x="25164" y="52520"/>
                    <a:pt x="30025" y="46229"/>
                    <a:pt x="36792" y="41845"/>
                  </a:cubicBezTo>
                  <a:cubicBezTo>
                    <a:pt x="43560" y="37365"/>
                    <a:pt x="51376" y="35172"/>
                    <a:pt x="60240" y="35172"/>
                  </a:cubicBezTo>
                  <a:cubicBezTo>
                    <a:pt x="72727" y="35172"/>
                    <a:pt x="82830" y="39176"/>
                    <a:pt x="90360" y="472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8"/>
            <p:cNvSpPr/>
            <p:nvPr/>
          </p:nvSpPr>
          <p:spPr>
            <a:xfrm>
              <a:off x="18604546" y="12639639"/>
              <a:ext cx="105706" cy="110569"/>
            </a:xfrm>
            <a:custGeom>
              <a:avLst/>
              <a:gdLst/>
              <a:ahLst/>
              <a:cxnLst/>
              <a:rect l="l" t="t" r="r" b="b"/>
              <a:pathLst>
                <a:path w="105706" h="110569" extrusionOk="0">
                  <a:moveTo>
                    <a:pt x="105039" y="59669"/>
                  </a:moveTo>
                  <a:lnTo>
                    <a:pt x="22018" y="59669"/>
                  </a:lnTo>
                  <a:cubicBezTo>
                    <a:pt x="22399" y="70726"/>
                    <a:pt x="25450" y="79019"/>
                    <a:pt x="31169" y="84357"/>
                  </a:cubicBezTo>
                  <a:cubicBezTo>
                    <a:pt x="36888" y="89694"/>
                    <a:pt x="44036" y="92363"/>
                    <a:pt x="52520" y="92363"/>
                  </a:cubicBezTo>
                  <a:cubicBezTo>
                    <a:pt x="59954" y="92363"/>
                    <a:pt x="66245" y="90457"/>
                    <a:pt x="71392" y="86644"/>
                  </a:cubicBezTo>
                  <a:cubicBezTo>
                    <a:pt x="76539" y="82832"/>
                    <a:pt x="79685" y="77875"/>
                    <a:pt x="80924" y="71584"/>
                  </a:cubicBezTo>
                  <a:lnTo>
                    <a:pt x="104753" y="71584"/>
                  </a:lnTo>
                  <a:cubicBezTo>
                    <a:pt x="103323" y="79114"/>
                    <a:pt x="100273" y="85882"/>
                    <a:pt x="95698" y="91791"/>
                  </a:cubicBezTo>
                  <a:cubicBezTo>
                    <a:pt x="91123" y="97701"/>
                    <a:pt x="85213" y="102276"/>
                    <a:pt x="77874" y="105613"/>
                  </a:cubicBezTo>
                  <a:cubicBezTo>
                    <a:pt x="70534" y="108949"/>
                    <a:pt x="62432" y="110569"/>
                    <a:pt x="53377" y="110569"/>
                  </a:cubicBezTo>
                  <a:cubicBezTo>
                    <a:pt x="42988" y="110569"/>
                    <a:pt x="33742" y="108377"/>
                    <a:pt x="25736" y="103897"/>
                  </a:cubicBezTo>
                  <a:cubicBezTo>
                    <a:pt x="17729" y="99512"/>
                    <a:pt x="11438" y="93031"/>
                    <a:pt x="6863" y="84738"/>
                  </a:cubicBezTo>
                  <a:cubicBezTo>
                    <a:pt x="2288" y="76350"/>
                    <a:pt x="0" y="66532"/>
                    <a:pt x="0" y="55189"/>
                  </a:cubicBezTo>
                  <a:cubicBezTo>
                    <a:pt x="0" y="43846"/>
                    <a:pt x="2288" y="34219"/>
                    <a:pt x="6863" y="25831"/>
                  </a:cubicBezTo>
                  <a:cubicBezTo>
                    <a:pt x="11438" y="17443"/>
                    <a:pt x="17729" y="11057"/>
                    <a:pt x="25736" y="6672"/>
                  </a:cubicBezTo>
                  <a:cubicBezTo>
                    <a:pt x="33742" y="2192"/>
                    <a:pt x="42988" y="0"/>
                    <a:pt x="53377" y="0"/>
                  </a:cubicBezTo>
                  <a:cubicBezTo>
                    <a:pt x="63767" y="0"/>
                    <a:pt x="73203" y="2192"/>
                    <a:pt x="81115" y="6577"/>
                  </a:cubicBezTo>
                  <a:cubicBezTo>
                    <a:pt x="89026" y="10962"/>
                    <a:pt x="95031" y="16967"/>
                    <a:pt x="99320" y="24592"/>
                  </a:cubicBezTo>
                  <a:cubicBezTo>
                    <a:pt x="103609" y="32218"/>
                    <a:pt x="105706" y="40701"/>
                    <a:pt x="105706" y="50137"/>
                  </a:cubicBezTo>
                  <a:cubicBezTo>
                    <a:pt x="105706" y="53760"/>
                    <a:pt x="105420" y="57000"/>
                    <a:pt x="104944" y="59765"/>
                  </a:cubicBezTo>
                  <a:close/>
                  <a:moveTo>
                    <a:pt x="79685" y="31741"/>
                  </a:moveTo>
                  <a:cubicBezTo>
                    <a:pt x="77016" y="26975"/>
                    <a:pt x="73394" y="23448"/>
                    <a:pt x="68723" y="21161"/>
                  </a:cubicBezTo>
                  <a:cubicBezTo>
                    <a:pt x="64053" y="18873"/>
                    <a:pt x="59001" y="17729"/>
                    <a:pt x="53568" y="17729"/>
                  </a:cubicBezTo>
                  <a:cubicBezTo>
                    <a:pt x="44799" y="17729"/>
                    <a:pt x="37555" y="20398"/>
                    <a:pt x="31645" y="25736"/>
                  </a:cubicBezTo>
                  <a:cubicBezTo>
                    <a:pt x="25736" y="31074"/>
                    <a:pt x="22590" y="38985"/>
                    <a:pt x="22018" y="49375"/>
                  </a:cubicBezTo>
                  <a:lnTo>
                    <a:pt x="83307" y="49375"/>
                  </a:lnTo>
                  <a:cubicBezTo>
                    <a:pt x="83593" y="42321"/>
                    <a:pt x="82354" y="36412"/>
                    <a:pt x="79685" y="316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8"/>
            <p:cNvSpPr/>
            <p:nvPr/>
          </p:nvSpPr>
          <p:spPr>
            <a:xfrm>
              <a:off x="18762771" y="12639544"/>
              <a:ext cx="109614" cy="110569"/>
            </a:xfrm>
            <a:custGeom>
              <a:avLst/>
              <a:gdLst/>
              <a:ahLst/>
              <a:cxnLst/>
              <a:rect l="l" t="t" r="r" b="b"/>
              <a:pathLst>
                <a:path w="109614" h="110569" extrusionOk="0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3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3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8"/>
            <p:cNvSpPr/>
            <p:nvPr/>
          </p:nvSpPr>
          <p:spPr>
            <a:xfrm>
              <a:off x="18889162" y="12603990"/>
              <a:ext cx="110662" cy="146122"/>
            </a:xfrm>
            <a:custGeom>
              <a:avLst/>
              <a:gdLst/>
              <a:ahLst/>
              <a:cxnLst/>
              <a:rect l="l" t="t" r="r" b="b"/>
              <a:pathLst>
                <a:path w="110662" h="146122" extrusionOk="0">
                  <a:moveTo>
                    <a:pt x="87024" y="42226"/>
                  </a:moveTo>
                  <a:cubicBezTo>
                    <a:pt x="94364" y="46610"/>
                    <a:pt x="100178" y="53092"/>
                    <a:pt x="104372" y="61385"/>
                  </a:cubicBezTo>
                  <a:cubicBezTo>
                    <a:pt x="108566" y="69678"/>
                    <a:pt x="110663" y="79495"/>
                    <a:pt x="110663" y="90743"/>
                  </a:cubicBezTo>
                  <a:cubicBezTo>
                    <a:pt x="110663" y="101990"/>
                    <a:pt x="108566" y="111903"/>
                    <a:pt x="104372" y="120291"/>
                  </a:cubicBezTo>
                  <a:cubicBezTo>
                    <a:pt x="100178" y="128680"/>
                    <a:pt x="94459" y="135066"/>
                    <a:pt x="87024" y="139451"/>
                  </a:cubicBezTo>
                  <a:cubicBezTo>
                    <a:pt x="79685" y="143930"/>
                    <a:pt x="71297" y="146123"/>
                    <a:pt x="61861" y="146123"/>
                  </a:cubicBezTo>
                  <a:cubicBezTo>
                    <a:pt x="52424" y="146123"/>
                    <a:pt x="43750" y="143740"/>
                    <a:pt x="36792" y="138879"/>
                  </a:cubicBezTo>
                  <a:cubicBezTo>
                    <a:pt x="29834" y="134017"/>
                    <a:pt x="25068" y="127631"/>
                    <a:pt x="22304" y="119720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2052"/>
                  </a:lnTo>
                  <a:cubicBezTo>
                    <a:pt x="25068" y="54141"/>
                    <a:pt x="29834" y="47659"/>
                    <a:pt x="36792" y="42893"/>
                  </a:cubicBezTo>
                  <a:cubicBezTo>
                    <a:pt x="43750" y="38032"/>
                    <a:pt x="52043" y="35649"/>
                    <a:pt x="61861" y="35649"/>
                  </a:cubicBezTo>
                  <a:cubicBezTo>
                    <a:pt x="71678" y="35649"/>
                    <a:pt x="79685" y="37841"/>
                    <a:pt x="87024" y="42321"/>
                  </a:cubicBezTo>
                  <a:close/>
                  <a:moveTo>
                    <a:pt x="38222" y="59574"/>
                  </a:moveTo>
                  <a:cubicBezTo>
                    <a:pt x="33265" y="62529"/>
                    <a:pt x="29357" y="66723"/>
                    <a:pt x="26498" y="72061"/>
                  </a:cubicBezTo>
                  <a:cubicBezTo>
                    <a:pt x="23639" y="77494"/>
                    <a:pt x="22209" y="83689"/>
                    <a:pt x="22209" y="90743"/>
                  </a:cubicBezTo>
                  <a:cubicBezTo>
                    <a:pt x="22209" y="97797"/>
                    <a:pt x="23639" y="104183"/>
                    <a:pt x="26498" y="109520"/>
                  </a:cubicBezTo>
                  <a:cubicBezTo>
                    <a:pt x="29357" y="114858"/>
                    <a:pt x="33265" y="119052"/>
                    <a:pt x="38222" y="121912"/>
                  </a:cubicBezTo>
                  <a:cubicBezTo>
                    <a:pt x="43179" y="124867"/>
                    <a:pt x="48802" y="126297"/>
                    <a:pt x="55093" y="126297"/>
                  </a:cubicBezTo>
                  <a:cubicBezTo>
                    <a:pt x="65006" y="126297"/>
                    <a:pt x="73013" y="123151"/>
                    <a:pt x="78922" y="116765"/>
                  </a:cubicBezTo>
                  <a:cubicBezTo>
                    <a:pt x="84832" y="110378"/>
                    <a:pt x="87882" y="101704"/>
                    <a:pt x="87882" y="90648"/>
                  </a:cubicBezTo>
                  <a:cubicBezTo>
                    <a:pt x="87882" y="79591"/>
                    <a:pt x="84927" y="71012"/>
                    <a:pt x="78922" y="64626"/>
                  </a:cubicBezTo>
                  <a:cubicBezTo>
                    <a:pt x="72917" y="58239"/>
                    <a:pt x="65006" y="54998"/>
                    <a:pt x="55093" y="54998"/>
                  </a:cubicBezTo>
                  <a:cubicBezTo>
                    <a:pt x="48802" y="54998"/>
                    <a:pt x="43179" y="56428"/>
                    <a:pt x="38222" y="593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8"/>
            <p:cNvSpPr/>
            <p:nvPr/>
          </p:nvSpPr>
          <p:spPr>
            <a:xfrm>
              <a:off x="19001159" y="12640974"/>
              <a:ext cx="109137" cy="107804"/>
            </a:xfrm>
            <a:custGeom>
              <a:avLst/>
              <a:gdLst/>
              <a:ahLst/>
              <a:cxnLst/>
              <a:rect l="l" t="t" r="r" b="b"/>
              <a:pathLst>
                <a:path w="109137" h="107804" extrusionOk="0">
                  <a:moveTo>
                    <a:pt x="54807" y="84738"/>
                  </a:moveTo>
                  <a:lnTo>
                    <a:pt x="85308" y="0"/>
                  </a:lnTo>
                  <a:lnTo>
                    <a:pt x="109138" y="0"/>
                  </a:lnTo>
                  <a:lnTo>
                    <a:pt x="68056" y="107805"/>
                  </a:lnTo>
                  <a:lnTo>
                    <a:pt x="41082" y="107805"/>
                  </a:lnTo>
                  <a:lnTo>
                    <a:pt x="0" y="0"/>
                  </a:lnTo>
                  <a:lnTo>
                    <a:pt x="23829" y="0"/>
                  </a:lnTo>
                  <a:lnTo>
                    <a:pt x="54712" y="847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8"/>
            <p:cNvSpPr/>
            <p:nvPr/>
          </p:nvSpPr>
          <p:spPr>
            <a:xfrm>
              <a:off x="19118970" y="12596555"/>
              <a:ext cx="28785" cy="152223"/>
            </a:xfrm>
            <a:custGeom>
              <a:avLst/>
              <a:gdLst/>
              <a:ahLst/>
              <a:cxnLst/>
              <a:rect l="l" t="t" r="r" b="b"/>
              <a:pathLst>
                <a:path w="28785" h="152223" extrusionOk="0">
                  <a:moveTo>
                    <a:pt x="3908" y="3717"/>
                  </a:moveTo>
                  <a:cubicBezTo>
                    <a:pt x="6481" y="1239"/>
                    <a:pt x="10008" y="0"/>
                    <a:pt x="14298" y="0"/>
                  </a:cubicBezTo>
                  <a:cubicBezTo>
                    <a:pt x="18587" y="0"/>
                    <a:pt x="22114" y="1239"/>
                    <a:pt x="24782" y="3717"/>
                  </a:cubicBezTo>
                  <a:cubicBezTo>
                    <a:pt x="27451" y="6196"/>
                    <a:pt x="28786" y="9341"/>
                    <a:pt x="28786" y="13154"/>
                  </a:cubicBezTo>
                  <a:cubicBezTo>
                    <a:pt x="28786" y="16967"/>
                    <a:pt x="27451" y="20017"/>
                    <a:pt x="24782" y="22304"/>
                  </a:cubicBezTo>
                  <a:cubicBezTo>
                    <a:pt x="22114" y="24687"/>
                    <a:pt x="18587" y="25831"/>
                    <a:pt x="14298" y="25831"/>
                  </a:cubicBezTo>
                  <a:cubicBezTo>
                    <a:pt x="10008" y="25831"/>
                    <a:pt x="6577" y="24687"/>
                    <a:pt x="3908" y="22304"/>
                  </a:cubicBezTo>
                  <a:cubicBezTo>
                    <a:pt x="1335" y="19921"/>
                    <a:pt x="0" y="16871"/>
                    <a:pt x="0" y="13154"/>
                  </a:cubicBezTo>
                  <a:cubicBezTo>
                    <a:pt x="0" y="9436"/>
                    <a:pt x="1335" y="6291"/>
                    <a:pt x="3908" y="3717"/>
                  </a:cubicBezTo>
                  <a:close/>
                  <a:moveTo>
                    <a:pt x="25450" y="44418"/>
                  </a:moveTo>
                  <a:lnTo>
                    <a:pt x="25450" y="152223"/>
                  </a:lnTo>
                  <a:lnTo>
                    <a:pt x="3146" y="152223"/>
                  </a:lnTo>
                  <a:lnTo>
                    <a:pt x="3146" y="44418"/>
                  </a:lnTo>
                  <a:lnTo>
                    <a:pt x="25450" y="444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8"/>
            <p:cNvSpPr/>
            <p:nvPr/>
          </p:nvSpPr>
          <p:spPr>
            <a:xfrm>
              <a:off x="19161005" y="12639544"/>
              <a:ext cx="109614" cy="110569"/>
            </a:xfrm>
            <a:custGeom>
              <a:avLst/>
              <a:gdLst/>
              <a:ahLst/>
              <a:cxnLst/>
              <a:rect l="l" t="t" r="r" b="b"/>
              <a:pathLst>
                <a:path w="109614" h="110569" extrusionOk="0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4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4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8"/>
            <p:cNvSpPr/>
            <p:nvPr/>
          </p:nvSpPr>
          <p:spPr>
            <a:xfrm>
              <a:off x="19284727" y="12640974"/>
              <a:ext cx="101893" cy="109425"/>
            </a:xfrm>
            <a:custGeom>
              <a:avLst/>
              <a:gdLst/>
              <a:ahLst/>
              <a:cxnLst/>
              <a:rect l="l" t="t" r="r" b="b"/>
              <a:pathLst>
                <a:path w="101893" h="109425" extrusionOk="0">
                  <a:moveTo>
                    <a:pt x="101894" y="0"/>
                  </a:moveTo>
                  <a:lnTo>
                    <a:pt x="101894" y="107805"/>
                  </a:lnTo>
                  <a:lnTo>
                    <a:pt x="79399" y="107805"/>
                  </a:lnTo>
                  <a:lnTo>
                    <a:pt x="79399" y="84356"/>
                  </a:lnTo>
                  <a:cubicBezTo>
                    <a:pt x="76635" y="92268"/>
                    <a:pt x="71869" y="98464"/>
                    <a:pt x="65101" y="102848"/>
                  </a:cubicBezTo>
                  <a:cubicBezTo>
                    <a:pt x="58334" y="107233"/>
                    <a:pt x="50422" y="109425"/>
                    <a:pt x="41463" y="109425"/>
                  </a:cubicBezTo>
                  <a:cubicBezTo>
                    <a:pt x="28976" y="109425"/>
                    <a:pt x="18873" y="105422"/>
                    <a:pt x="11343" y="97320"/>
                  </a:cubicBezTo>
                  <a:cubicBezTo>
                    <a:pt x="3813" y="89218"/>
                    <a:pt x="0" y="77684"/>
                    <a:pt x="0" y="62719"/>
                  </a:cubicBezTo>
                  <a:lnTo>
                    <a:pt x="0" y="95"/>
                  </a:lnTo>
                  <a:lnTo>
                    <a:pt x="22304" y="95"/>
                  </a:lnTo>
                  <a:lnTo>
                    <a:pt x="22304" y="60336"/>
                  </a:lnTo>
                  <a:cubicBezTo>
                    <a:pt x="22304" y="70154"/>
                    <a:pt x="24782" y="77684"/>
                    <a:pt x="29739" y="82927"/>
                  </a:cubicBezTo>
                  <a:cubicBezTo>
                    <a:pt x="34695" y="88169"/>
                    <a:pt x="41463" y="90838"/>
                    <a:pt x="50041" y="90838"/>
                  </a:cubicBezTo>
                  <a:cubicBezTo>
                    <a:pt x="58620" y="90838"/>
                    <a:pt x="66055" y="87978"/>
                    <a:pt x="71392" y="82260"/>
                  </a:cubicBezTo>
                  <a:cubicBezTo>
                    <a:pt x="76730" y="76540"/>
                    <a:pt x="79399" y="68152"/>
                    <a:pt x="79399" y="57191"/>
                  </a:cubicBezTo>
                  <a:lnTo>
                    <a:pt x="79399" y="0"/>
                  </a:lnTo>
                  <a:lnTo>
                    <a:pt x="1018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8"/>
            <p:cNvSpPr/>
            <p:nvPr/>
          </p:nvSpPr>
          <p:spPr>
            <a:xfrm>
              <a:off x="19404063" y="12639735"/>
              <a:ext cx="85594" cy="110378"/>
            </a:xfrm>
            <a:custGeom>
              <a:avLst/>
              <a:gdLst/>
              <a:ahLst/>
              <a:cxnLst/>
              <a:rect l="l" t="t" r="r" b="b"/>
              <a:pathLst>
                <a:path w="85594" h="110378" extrusionOk="0">
                  <a:moveTo>
                    <a:pt x="70534" y="9532"/>
                  </a:moveTo>
                  <a:cubicBezTo>
                    <a:pt x="78160" y="16013"/>
                    <a:pt x="82830" y="24592"/>
                    <a:pt x="84546" y="35458"/>
                  </a:cubicBezTo>
                  <a:lnTo>
                    <a:pt x="63386" y="35458"/>
                  </a:lnTo>
                  <a:cubicBezTo>
                    <a:pt x="62433" y="29549"/>
                    <a:pt x="59954" y="24878"/>
                    <a:pt x="55856" y="21256"/>
                  </a:cubicBezTo>
                  <a:cubicBezTo>
                    <a:pt x="51757" y="17634"/>
                    <a:pt x="46324" y="15918"/>
                    <a:pt x="39556" y="15918"/>
                  </a:cubicBezTo>
                  <a:cubicBezTo>
                    <a:pt x="33933" y="15918"/>
                    <a:pt x="29644" y="17253"/>
                    <a:pt x="26498" y="19921"/>
                  </a:cubicBezTo>
                  <a:cubicBezTo>
                    <a:pt x="23448" y="22590"/>
                    <a:pt x="21923" y="26212"/>
                    <a:pt x="21923" y="30788"/>
                  </a:cubicBezTo>
                  <a:cubicBezTo>
                    <a:pt x="21923" y="34219"/>
                    <a:pt x="23067" y="36888"/>
                    <a:pt x="25259" y="38985"/>
                  </a:cubicBezTo>
                  <a:cubicBezTo>
                    <a:pt x="27451" y="41082"/>
                    <a:pt x="30216" y="42702"/>
                    <a:pt x="33551" y="43846"/>
                  </a:cubicBezTo>
                  <a:cubicBezTo>
                    <a:pt x="36888" y="44990"/>
                    <a:pt x="41558" y="46324"/>
                    <a:pt x="47754" y="47754"/>
                  </a:cubicBezTo>
                  <a:cubicBezTo>
                    <a:pt x="55856" y="49565"/>
                    <a:pt x="62433" y="51472"/>
                    <a:pt x="67389" y="53378"/>
                  </a:cubicBezTo>
                  <a:cubicBezTo>
                    <a:pt x="72441" y="55380"/>
                    <a:pt x="76730" y="58430"/>
                    <a:pt x="80257" y="62719"/>
                  </a:cubicBezTo>
                  <a:cubicBezTo>
                    <a:pt x="83879" y="67009"/>
                    <a:pt x="85595" y="72728"/>
                    <a:pt x="85595" y="80067"/>
                  </a:cubicBezTo>
                  <a:cubicBezTo>
                    <a:pt x="85595" y="89027"/>
                    <a:pt x="82163" y="96367"/>
                    <a:pt x="75300" y="101990"/>
                  </a:cubicBezTo>
                  <a:cubicBezTo>
                    <a:pt x="68437" y="107614"/>
                    <a:pt x="59192" y="110378"/>
                    <a:pt x="47563" y="110378"/>
                  </a:cubicBezTo>
                  <a:cubicBezTo>
                    <a:pt x="34124" y="110378"/>
                    <a:pt x="23257" y="107233"/>
                    <a:pt x="14965" y="100942"/>
                  </a:cubicBezTo>
                  <a:cubicBezTo>
                    <a:pt x="6672" y="94651"/>
                    <a:pt x="1716" y="85977"/>
                    <a:pt x="0" y="74729"/>
                  </a:cubicBezTo>
                  <a:lnTo>
                    <a:pt x="21732" y="74729"/>
                  </a:lnTo>
                  <a:cubicBezTo>
                    <a:pt x="22400" y="80639"/>
                    <a:pt x="24973" y="85405"/>
                    <a:pt x="29548" y="89027"/>
                  </a:cubicBezTo>
                  <a:cubicBezTo>
                    <a:pt x="34124" y="92649"/>
                    <a:pt x="40128" y="94460"/>
                    <a:pt x="47563" y="94460"/>
                  </a:cubicBezTo>
                  <a:cubicBezTo>
                    <a:pt x="52901" y="94460"/>
                    <a:pt x="57095" y="93031"/>
                    <a:pt x="60145" y="90266"/>
                  </a:cubicBezTo>
                  <a:cubicBezTo>
                    <a:pt x="63195" y="87502"/>
                    <a:pt x="64720" y="83880"/>
                    <a:pt x="64720" y="79591"/>
                  </a:cubicBezTo>
                  <a:cubicBezTo>
                    <a:pt x="64720" y="75778"/>
                    <a:pt x="63576" y="72823"/>
                    <a:pt x="61194" y="70631"/>
                  </a:cubicBezTo>
                  <a:cubicBezTo>
                    <a:pt x="58811" y="68438"/>
                    <a:pt x="55951" y="66723"/>
                    <a:pt x="52424" y="65484"/>
                  </a:cubicBezTo>
                  <a:cubicBezTo>
                    <a:pt x="48898" y="64244"/>
                    <a:pt x="44036" y="63005"/>
                    <a:pt x="37936" y="61671"/>
                  </a:cubicBezTo>
                  <a:cubicBezTo>
                    <a:pt x="30120" y="59860"/>
                    <a:pt x="23734" y="58049"/>
                    <a:pt x="18873" y="56238"/>
                  </a:cubicBezTo>
                  <a:cubicBezTo>
                    <a:pt x="14012" y="54427"/>
                    <a:pt x="9818" y="51472"/>
                    <a:pt x="6386" y="47373"/>
                  </a:cubicBezTo>
                  <a:cubicBezTo>
                    <a:pt x="2955" y="43275"/>
                    <a:pt x="1239" y="37650"/>
                    <a:pt x="1239" y="30692"/>
                  </a:cubicBezTo>
                  <a:cubicBezTo>
                    <a:pt x="1239" y="21542"/>
                    <a:pt x="4670" y="14107"/>
                    <a:pt x="11533" y="8483"/>
                  </a:cubicBezTo>
                  <a:cubicBezTo>
                    <a:pt x="18396" y="2859"/>
                    <a:pt x="27833" y="0"/>
                    <a:pt x="40033" y="0"/>
                  </a:cubicBezTo>
                  <a:cubicBezTo>
                    <a:pt x="52234" y="0"/>
                    <a:pt x="62814" y="3241"/>
                    <a:pt x="70439" y="97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1124747" y="3473338"/>
            <a:ext cx="8689222" cy="2986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400"/>
              <a:buFont typeface="Calibri"/>
              <a:buNone/>
              <a:defRPr sz="10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apositive de titre">
  <p:cSld name="3_Diapositive de titre 3"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4"/>
          <p:cNvSpPr txBox="1">
            <a:spLocks noGrp="1"/>
          </p:cNvSpPr>
          <p:nvPr>
            <p:ph type="ctrTitle"/>
          </p:nvPr>
        </p:nvSpPr>
        <p:spPr>
          <a:xfrm>
            <a:off x="1106748" y="1695155"/>
            <a:ext cx="6699059" cy="143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13708"/>
              </a:lnSpc>
              <a:spcBef>
                <a:spcPts val="73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4"/>
          <p:cNvSpPr txBox="1">
            <a:spLocks noGrp="1"/>
          </p:cNvSpPr>
          <p:nvPr>
            <p:ph type="dt" idx="10"/>
          </p:nvPr>
        </p:nvSpPr>
        <p:spPr>
          <a:xfrm>
            <a:off x="1371977" y="6060916"/>
            <a:ext cx="2742815" cy="27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4" name="Google Shape;214;p44"/>
          <p:cNvGrpSpPr/>
          <p:nvPr/>
        </p:nvGrpSpPr>
        <p:grpSpPr>
          <a:xfrm>
            <a:off x="1163939" y="6162477"/>
            <a:ext cx="122197" cy="71097"/>
            <a:chOff x="1916906" y="10164763"/>
            <a:chExt cx="201498" cy="117244"/>
          </a:xfrm>
        </p:grpSpPr>
        <p:cxnSp>
          <p:nvCxnSpPr>
            <p:cNvPr id="215" name="Google Shape;215;p44"/>
            <p:cNvCxnSpPr/>
            <p:nvPr/>
          </p:nvCxnSpPr>
          <p:spPr>
            <a:xfrm>
              <a:off x="1916906" y="10222174"/>
              <a:ext cx="191972" cy="0"/>
            </a:xfrm>
            <a:prstGeom prst="straightConnector1">
              <a:avLst/>
            </a:prstGeom>
            <a:noFill/>
            <a:ln w="165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" name="Google Shape;216;p44"/>
            <p:cNvCxnSpPr/>
            <p:nvPr/>
          </p:nvCxnSpPr>
          <p:spPr>
            <a:xfrm>
              <a:off x="2055813" y="10164763"/>
              <a:ext cx="62591" cy="62591"/>
            </a:xfrm>
            <a:prstGeom prst="straightConnector1">
              <a:avLst/>
            </a:prstGeom>
            <a:noFill/>
            <a:ln w="165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" name="Google Shape;217;p44"/>
            <p:cNvCxnSpPr/>
            <p:nvPr/>
          </p:nvCxnSpPr>
          <p:spPr>
            <a:xfrm rot="10800000" flipH="1">
              <a:off x="2051050" y="10219416"/>
              <a:ext cx="62591" cy="62591"/>
            </a:xfrm>
            <a:prstGeom prst="straightConnector1">
              <a:avLst/>
            </a:prstGeom>
            <a:noFill/>
            <a:ln w="165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218" name="Google Shape;218;p44"/>
          <p:cNvCxnSpPr/>
          <p:nvPr/>
        </p:nvCxnSpPr>
        <p:spPr>
          <a:xfrm>
            <a:off x="793287" y="0"/>
            <a:ext cx="0" cy="68546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9" name="Google Shape;219;p44"/>
          <p:cNvPicPr preferRelativeResize="0"/>
          <p:nvPr/>
        </p:nvPicPr>
        <p:blipFill rotWithShape="1">
          <a:blip r:embed="rId2">
            <a:alphaModFix/>
          </a:blip>
          <a:srcRect t="72752"/>
          <a:stretch/>
        </p:blipFill>
        <p:spPr>
          <a:xfrm>
            <a:off x="10079062" y="5970426"/>
            <a:ext cx="1867078" cy="48823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4"/>
          <p:cNvSpPr>
            <a:spLocks noGrp="1"/>
          </p:cNvSpPr>
          <p:nvPr>
            <p:ph type="pic" idx="2"/>
          </p:nvPr>
        </p:nvSpPr>
        <p:spPr>
          <a:xfrm>
            <a:off x="4615117" y="-1"/>
            <a:ext cx="7576884" cy="6886446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221" name="Google Shape;221;p44"/>
          <p:cNvSpPr txBox="1">
            <a:spLocks noGrp="1"/>
          </p:cNvSpPr>
          <p:nvPr>
            <p:ph type="body" idx="1"/>
          </p:nvPr>
        </p:nvSpPr>
        <p:spPr>
          <a:xfrm>
            <a:off x="1106748" y="3170668"/>
            <a:ext cx="5932532" cy="1155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67"/>
              </a:spcBef>
              <a:spcAft>
                <a:spcPts val="0"/>
              </a:spcAft>
              <a:buClr>
                <a:schemeClr val="dk2"/>
              </a:buClr>
              <a:buSzPts val="2426"/>
              <a:buNone/>
              <a:defRPr sz="2426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e de titre">
  <p:cSld name="2_Diapositive de titre">
    <p:bg>
      <p:bgPr>
        <a:solidFill>
          <a:schemeClr val="dk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>
            <a:spLocks noGrp="1"/>
          </p:cNvSpPr>
          <p:nvPr>
            <p:ph type="ctrTitle"/>
          </p:nvPr>
        </p:nvSpPr>
        <p:spPr>
          <a:xfrm>
            <a:off x="1106748" y="1695155"/>
            <a:ext cx="6699059" cy="143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13708"/>
              </a:lnSpc>
              <a:spcBef>
                <a:spcPts val="73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5"/>
          <p:cNvSpPr txBox="1">
            <a:spLocks noGrp="1"/>
          </p:cNvSpPr>
          <p:nvPr>
            <p:ph type="dt" idx="10"/>
          </p:nvPr>
        </p:nvSpPr>
        <p:spPr>
          <a:xfrm>
            <a:off x="1371977" y="6060916"/>
            <a:ext cx="2742815" cy="27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45"/>
          <p:cNvGrpSpPr/>
          <p:nvPr/>
        </p:nvGrpSpPr>
        <p:grpSpPr>
          <a:xfrm>
            <a:off x="1163939" y="6162477"/>
            <a:ext cx="122197" cy="71097"/>
            <a:chOff x="1916906" y="10164763"/>
            <a:chExt cx="201498" cy="117244"/>
          </a:xfrm>
        </p:grpSpPr>
        <p:cxnSp>
          <p:nvCxnSpPr>
            <p:cNvPr id="226" name="Google Shape;226;p45"/>
            <p:cNvCxnSpPr/>
            <p:nvPr/>
          </p:nvCxnSpPr>
          <p:spPr>
            <a:xfrm>
              <a:off x="1916906" y="10222174"/>
              <a:ext cx="191972" cy="0"/>
            </a:xfrm>
            <a:prstGeom prst="straightConnector1">
              <a:avLst/>
            </a:prstGeom>
            <a:noFill/>
            <a:ln w="165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7" name="Google Shape;227;p45"/>
            <p:cNvCxnSpPr/>
            <p:nvPr/>
          </p:nvCxnSpPr>
          <p:spPr>
            <a:xfrm>
              <a:off x="2055813" y="10164763"/>
              <a:ext cx="62591" cy="62591"/>
            </a:xfrm>
            <a:prstGeom prst="straightConnector1">
              <a:avLst/>
            </a:prstGeom>
            <a:noFill/>
            <a:ln w="165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8" name="Google Shape;228;p45"/>
            <p:cNvCxnSpPr/>
            <p:nvPr/>
          </p:nvCxnSpPr>
          <p:spPr>
            <a:xfrm rot="10800000" flipH="1">
              <a:off x="2051050" y="10219416"/>
              <a:ext cx="62591" cy="62591"/>
            </a:xfrm>
            <a:prstGeom prst="straightConnector1">
              <a:avLst/>
            </a:prstGeom>
            <a:noFill/>
            <a:ln w="165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229" name="Google Shape;229;p45"/>
          <p:cNvCxnSpPr/>
          <p:nvPr/>
        </p:nvCxnSpPr>
        <p:spPr>
          <a:xfrm>
            <a:off x="793287" y="0"/>
            <a:ext cx="0" cy="685463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0" name="Google Shape;230;p45"/>
          <p:cNvSpPr>
            <a:spLocks noGrp="1"/>
          </p:cNvSpPr>
          <p:nvPr>
            <p:ph type="pic" idx="2"/>
          </p:nvPr>
        </p:nvSpPr>
        <p:spPr>
          <a:xfrm>
            <a:off x="4615117" y="-1"/>
            <a:ext cx="7576884" cy="688644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grpSp>
        <p:nvGrpSpPr>
          <p:cNvPr id="231" name="Google Shape;231;p45"/>
          <p:cNvGrpSpPr/>
          <p:nvPr/>
        </p:nvGrpSpPr>
        <p:grpSpPr>
          <a:xfrm>
            <a:off x="10154033" y="6030625"/>
            <a:ext cx="1666786" cy="429172"/>
            <a:chOff x="16741197" y="12092322"/>
            <a:chExt cx="2748460" cy="707737"/>
          </a:xfrm>
        </p:grpSpPr>
        <p:sp>
          <p:nvSpPr>
            <p:cNvPr id="232" name="Google Shape;232;p45"/>
            <p:cNvSpPr/>
            <p:nvPr/>
          </p:nvSpPr>
          <p:spPr>
            <a:xfrm>
              <a:off x="16741197" y="12156471"/>
              <a:ext cx="306824" cy="290434"/>
            </a:xfrm>
            <a:custGeom>
              <a:avLst/>
              <a:gdLst/>
              <a:ahLst/>
              <a:cxnLst/>
              <a:rect l="l" t="t" r="r" b="b"/>
              <a:pathLst>
                <a:path w="306824" h="290434" extrusionOk="0">
                  <a:moveTo>
                    <a:pt x="153937" y="0"/>
                  </a:moveTo>
                  <a:cubicBezTo>
                    <a:pt x="64625" y="0"/>
                    <a:pt x="0" y="66723"/>
                    <a:pt x="0" y="145742"/>
                  </a:cubicBezTo>
                  <a:cubicBezTo>
                    <a:pt x="0" y="224760"/>
                    <a:pt x="64148" y="290434"/>
                    <a:pt x="152888" y="290434"/>
                  </a:cubicBezTo>
                  <a:cubicBezTo>
                    <a:pt x="241628" y="290434"/>
                    <a:pt x="306825" y="223712"/>
                    <a:pt x="306825" y="144693"/>
                  </a:cubicBezTo>
                  <a:cubicBezTo>
                    <a:pt x="306825" y="65674"/>
                    <a:pt x="242677" y="0"/>
                    <a:pt x="153937" y="0"/>
                  </a:cubicBezTo>
                  <a:moveTo>
                    <a:pt x="153937" y="207794"/>
                  </a:moveTo>
                  <a:cubicBezTo>
                    <a:pt x="119527" y="207794"/>
                    <a:pt x="94936" y="178531"/>
                    <a:pt x="94936" y="144693"/>
                  </a:cubicBezTo>
                  <a:cubicBezTo>
                    <a:pt x="94936" y="110855"/>
                    <a:pt x="117526" y="82641"/>
                    <a:pt x="152888" y="82641"/>
                  </a:cubicBezTo>
                  <a:cubicBezTo>
                    <a:pt x="188251" y="82641"/>
                    <a:pt x="211889" y="111904"/>
                    <a:pt x="211889" y="145742"/>
                  </a:cubicBezTo>
                  <a:cubicBezTo>
                    <a:pt x="211889" y="179579"/>
                    <a:pt x="189299" y="207794"/>
                    <a:pt x="153937" y="20779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3" name="Google Shape;233;p45"/>
            <p:cNvSpPr/>
            <p:nvPr/>
          </p:nvSpPr>
          <p:spPr>
            <a:xfrm>
              <a:off x="17978314" y="12156471"/>
              <a:ext cx="306824" cy="290434"/>
            </a:xfrm>
            <a:custGeom>
              <a:avLst/>
              <a:gdLst/>
              <a:ahLst/>
              <a:cxnLst/>
              <a:rect l="l" t="t" r="r" b="b"/>
              <a:pathLst>
                <a:path w="306824" h="290434" extrusionOk="0">
                  <a:moveTo>
                    <a:pt x="153937" y="0"/>
                  </a:moveTo>
                  <a:cubicBezTo>
                    <a:pt x="64625" y="0"/>
                    <a:pt x="0" y="66723"/>
                    <a:pt x="0" y="145742"/>
                  </a:cubicBezTo>
                  <a:cubicBezTo>
                    <a:pt x="0" y="224760"/>
                    <a:pt x="64148" y="290434"/>
                    <a:pt x="152888" y="290434"/>
                  </a:cubicBezTo>
                  <a:cubicBezTo>
                    <a:pt x="241628" y="290434"/>
                    <a:pt x="306825" y="223712"/>
                    <a:pt x="306825" y="144693"/>
                  </a:cubicBezTo>
                  <a:cubicBezTo>
                    <a:pt x="306825" y="65674"/>
                    <a:pt x="242677" y="0"/>
                    <a:pt x="153937" y="0"/>
                  </a:cubicBezTo>
                  <a:moveTo>
                    <a:pt x="153937" y="207794"/>
                  </a:moveTo>
                  <a:cubicBezTo>
                    <a:pt x="119527" y="207794"/>
                    <a:pt x="94936" y="178531"/>
                    <a:pt x="94936" y="144693"/>
                  </a:cubicBezTo>
                  <a:cubicBezTo>
                    <a:pt x="94936" y="110855"/>
                    <a:pt x="117526" y="82641"/>
                    <a:pt x="152888" y="82641"/>
                  </a:cubicBezTo>
                  <a:cubicBezTo>
                    <a:pt x="188251" y="82641"/>
                    <a:pt x="211889" y="111904"/>
                    <a:pt x="211889" y="145742"/>
                  </a:cubicBezTo>
                  <a:cubicBezTo>
                    <a:pt x="211889" y="179579"/>
                    <a:pt x="189299" y="207794"/>
                    <a:pt x="153937" y="20779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4" name="Google Shape;234;p45"/>
            <p:cNvSpPr/>
            <p:nvPr/>
          </p:nvSpPr>
          <p:spPr>
            <a:xfrm>
              <a:off x="17068610" y="12156471"/>
              <a:ext cx="275084" cy="283762"/>
            </a:xfrm>
            <a:custGeom>
              <a:avLst/>
              <a:gdLst/>
              <a:ahLst/>
              <a:cxnLst/>
              <a:rect l="l" t="t" r="r" b="b"/>
              <a:pathLst>
                <a:path w="275084" h="283762" extrusionOk="0">
                  <a:moveTo>
                    <a:pt x="0" y="6196"/>
                  </a:moveTo>
                  <a:lnTo>
                    <a:pt x="97509" y="6196"/>
                  </a:lnTo>
                  <a:lnTo>
                    <a:pt x="97509" y="45181"/>
                  </a:lnTo>
                  <a:cubicBezTo>
                    <a:pt x="115429" y="22114"/>
                    <a:pt x="141164" y="0"/>
                    <a:pt x="180625" y="0"/>
                  </a:cubicBezTo>
                  <a:cubicBezTo>
                    <a:pt x="239627" y="0"/>
                    <a:pt x="275084" y="38985"/>
                    <a:pt x="275084" y="102086"/>
                  </a:cubicBezTo>
                  <a:lnTo>
                    <a:pt x="275084" y="283762"/>
                  </a:lnTo>
                  <a:lnTo>
                    <a:pt x="177575" y="283762"/>
                  </a:lnTo>
                  <a:lnTo>
                    <a:pt x="177575" y="133445"/>
                  </a:lnTo>
                  <a:cubicBezTo>
                    <a:pt x="177575" y="103134"/>
                    <a:pt x="161657" y="86740"/>
                    <a:pt x="138591" y="86740"/>
                  </a:cubicBezTo>
                  <a:cubicBezTo>
                    <a:pt x="115524" y="86740"/>
                    <a:pt x="97509" y="103134"/>
                    <a:pt x="97509" y="133445"/>
                  </a:cubicBezTo>
                  <a:lnTo>
                    <a:pt x="97509" y="283762"/>
                  </a:lnTo>
                  <a:lnTo>
                    <a:pt x="0" y="283762"/>
                  </a:lnTo>
                  <a:lnTo>
                    <a:pt x="0" y="61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5" name="Google Shape;235;p45"/>
            <p:cNvSpPr/>
            <p:nvPr/>
          </p:nvSpPr>
          <p:spPr>
            <a:xfrm>
              <a:off x="17362090" y="12156567"/>
              <a:ext cx="280136" cy="290434"/>
            </a:xfrm>
            <a:custGeom>
              <a:avLst/>
              <a:gdLst/>
              <a:ahLst/>
              <a:cxnLst/>
              <a:rect l="l" t="t" r="r" b="b"/>
              <a:pathLst>
                <a:path w="280136" h="290434" extrusionOk="0">
                  <a:moveTo>
                    <a:pt x="280136" y="151842"/>
                  </a:moveTo>
                  <a:cubicBezTo>
                    <a:pt x="280136" y="70249"/>
                    <a:pt x="236005" y="0"/>
                    <a:pt x="140116" y="0"/>
                  </a:cubicBezTo>
                  <a:cubicBezTo>
                    <a:pt x="58048" y="0"/>
                    <a:pt x="0" y="64626"/>
                    <a:pt x="0" y="145742"/>
                  </a:cubicBezTo>
                  <a:cubicBezTo>
                    <a:pt x="0" y="231909"/>
                    <a:pt x="61575" y="290434"/>
                    <a:pt x="148790" y="290434"/>
                  </a:cubicBezTo>
                  <a:cubicBezTo>
                    <a:pt x="204169" y="290434"/>
                    <a:pt x="242677" y="267844"/>
                    <a:pt x="269365" y="234006"/>
                  </a:cubicBezTo>
                  <a:lnTo>
                    <a:pt x="215511" y="189302"/>
                  </a:lnTo>
                  <a:cubicBezTo>
                    <a:pt x="195495" y="208842"/>
                    <a:pt x="177003" y="217516"/>
                    <a:pt x="153937" y="217516"/>
                  </a:cubicBezTo>
                  <a:cubicBezTo>
                    <a:pt x="123626" y="217516"/>
                    <a:pt x="101608" y="202170"/>
                    <a:pt x="93887" y="171859"/>
                  </a:cubicBezTo>
                  <a:lnTo>
                    <a:pt x="279660" y="171859"/>
                  </a:lnTo>
                  <a:cubicBezTo>
                    <a:pt x="280136" y="165186"/>
                    <a:pt x="280136" y="158037"/>
                    <a:pt x="280136" y="151842"/>
                  </a:cubicBezTo>
                  <a:moveTo>
                    <a:pt x="92362" y="122103"/>
                  </a:moveTo>
                  <a:cubicBezTo>
                    <a:pt x="97509" y="91791"/>
                    <a:pt x="114952" y="71870"/>
                    <a:pt x="140592" y="71870"/>
                  </a:cubicBezTo>
                  <a:cubicBezTo>
                    <a:pt x="166233" y="71870"/>
                    <a:pt x="185201" y="91315"/>
                    <a:pt x="188823" y="122103"/>
                  </a:cubicBezTo>
                  <a:lnTo>
                    <a:pt x="92362" y="1221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6" name="Google Shape;236;p45"/>
            <p:cNvSpPr/>
            <p:nvPr/>
          </p:nvSpPr>
          <p:spPr>
            <a:xfrm>
              <a:off x="17663196" y="12156376"/>
              <a:ext cx="304727" cy="365926"/>
            </a:xfrm>
            <a:custGeom>
              <a:avLst/>
              <a:gdLst/>
              <a:ahLst/>
              <a:cxnLst/>
              <a:rect l="l" t="t" r="r" b="b"/>
              <a:pathLst>
                <a:path w="304727" h="365926" extrusionOk="0">
                  <a:moveTo>
                    <a:pt x="181674" y="95"/>
                  </a:moveTo>
                  <a:cubicBezTo>
                    <a:pt x="140116" y="95"/>
                    <a:pt x="116477" y="20112"/>
                    <a:pt x="97509" y="43179"/>
                  </a:cubicBezTo>
                  <a:lnTo>
                    <a:pt x="97509" y="6196"/>
                  </a:lnTo>
                  <a:lnTo>
                    <a:pt x="0" y="6196"/>
                  </a:lnTo>
                  <a:lnTo>
                    <a:pt x="0" y="365926"/>
                  </a:lnTo>
                  <a:lnTo>
                    <a:pt x="97509" y="365926"/>
                  </a:lnTo>
                  <a:lnTo>
                    <a:pt x="97509" y="249924"/>
                  </a:lnTo>
                  <a:cubicBezTo>
                    <a:pt x="115429" y="270990"/>
                    <a:pt x="140116" y="289958"/>
                    <a:pt x="182150" y="289958"/>
                  </a:cubicBezTo>
                  <a:cubicBezTo>
                    <a:pt x="247824" y="289958"/>
                    <a:pt x="304728" y="234578"/>
                    <a:pt x="304728" y="144216"/>
                  </a:cubicBezTo>
                  <a:cubicBezTo>
                    <a:pt x="304728" y="53855"/>
                    <a:pt x="247729" y="0"/>
                    <a:pt x="181579" y="0"/>
                  </a:cubicBezTo>
                  <a:moveTo>
                    <a:pt x="151840" y="208365"/>
                  </a:moveTo>
                  <a:cubicBezTo>
                    <a:pt x="120576" y="208365"/>
                    <a:pt x="95412" y="181677"/>
                    <a:pt x="95412" y="144693"/>
                  </a:cubicBezTo>
                  <a:cubicBezTo>
                    <a:pt x="95412" y="107710"/>
                    <a:pt x="120576" y="81592"/>
                    <a:pt x="151840" y="81592"/>
                  </a:cubicBezTo>
                  <a:cubicBezTo>
                    <a:pt x="183104" y="81592"/>
                    <a:pt x="208839" y="108281"/>
                    <a:pt x="208839" y="144693"/>
                  </a:cubicBezTo>
                  <a:cubicBezTo>
                    <a:pt x="208839" y="181105"/>
                    <a:pt x="183676" y="208365"/>
                    <a:pt x="151840" y="20836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7" name="Google Shape;237;p45"/>
            <p:cNvSpPr/>
            <p:nvPr/>
          </p:nvSpPr>
          <p:spPr>
            <a:xfrm>
              <a:off x="18307729" y="12162667"/>
              <a:ext cx="97509" cy="277566"/>
            </a:xfrm>
            <a:custGeom>
              <a:avLst/>
              <a:gdLst/>
              <a:ahLst/>
              <a:cxnLst/>
              <a:rect l="l" t="t" r="r" b="b"/>
              <a:pathLst>
                <a:path w="97509" h="277566" extrusionOk="0">
                  <a:moveTo>
                    <a:pt x="0" y="0"/>
                  </a:moveTo>
                  <a:lnTo>
                    <a:pt x="97509" y="0"/>
                  </a:lnTo>
                  <a:lnTo>
                    <a:pt x="97509" y="277567"/>
                  </a:lnTo>
                  <a:lnTo>
                    <a:pt x="0" y="2775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8" name="Google Shape;238;p45"/>
            <p:cNvSpPr/>
            <p:nvPr/>
          </p:nvSpPr>
          <p:spPr>
            <a:xfrm>
              <a:off x="18439075" y="12156471"/>
              <a:ext cx="275084" cy="283762"/>
            </a:xfrm>
            <a:custGeom>
              <a:avLst/>
              <a:gdLst/>
              <a:ahLst/>
              <a:cxnLst/>
              <a:rect l="l" t="t" r="r" b="b"/>
              <a:pathLst>
                <a:path w="275084" h="283762" extrusionOk="0">
                  <a:moveTo>
                    <a:pt x="0" y="6196"/>
                  </a:moveTo>
                  <a:lnTo>
                    <a:pt x="97509" y="6196"/>
                  </a:lnTo>
                  <a:lnTo>
                    <a:pt x="97509" y="45181"/>
                  </a:lnTo>
                  <a:cubicBezTo>
                    <a:pt x="115429" y="22114"/>
                    <a:pt x="141164" y="0"/>
                    <a:pt x="180625" y="0"/>
                  </a:cubicBezTo>
                  <a:cubicBezTo>
                    <a:pt x="239627" y="0"/>
                    <a:pt x="275084" y="38985"/>
                    <a:pt x="275084" y="102086"/>
                  </a:cubicBezTo>
                  <a:lnTo>
                    <a:pt x="275084" y="283762"/>
                  </a:lnTo>
                  <a:lnTo>
                    <a:pt x="177575" y="283762"/>
                  </a:lnTo>
                  <a:lnTo>
                    <a:pt x="177575" y="133445"/>
                  </a:lnTo>
                  <a:cubicBezTo>
                    <a:pt x="177575" y="103134"/>
                    <a:pt x="161657" y="86740"/>
                    <a:pt x="138591" y="86740"/>
                  </a:cubicBezTo>
                  <a:cubicBezTo>
                    <a:pt x="115524" y="86740"/>
                    <a:pt x="97509" y="103134"/>
                    <a:pt x="97509" y="133445"/>
                  </a:cubicBezTo>
                  <a:lnTo>
                    <a:pt x="97509" y="283762"/>
                  </a:lnTo>
                  <a:lnTo>
                    <a:pt x="0" y="283762"/>
                  </a:lnTo>
                  <a:lnTo>
                    <a:pt x="0" y="61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9" name="Google Shape;239;p45"/>
            <p:cNvSpPr/>
            <p:nvPr/>
          </p:nvSpPr>
          <p:spPr>
            <a:xfrm>
              <a:off x="18730268" y="12092322"/>
              <a:ext cx="194923" cy="347911"/>
            </a:xfrm>
            <a:custGeom>
              <a:avLst/>
              <a:gdLst/>
              <a:ahLst/>
              <a:cxnLst/>
              <a:rect l="l" t="t" r="r" b="b"/>
              <a:pathLst>
                <a:path w="194923" h="347911" extrusionOk="0">
                  <a:moveTo>
                    <a:pt x="32789" y="347911"/>
                  </a:moveTo>
                  <a:lnTo>
                    <a:pt x="32789" y="148887"/>
                  </a:lnTo>
                  <a:lnTo>
                    <a:pt x="0" y="148887"/>
                  </a:lnTo>
                  <a:lnTo>
                    <a:pt x="0" y="70345"/>
                  </a:lnTo>
                  <a:lnTo>
                    <a:pt x="32789" y="70345"/>
                  </a:lnTo>
                  <a:lnTo>
                    <a:pt x="32789" y="0"/>
                  </a:lnTo>
                  <a:lnTo>
                    <a:pt x="130298" y="0"/>
                  </a:lnTo>
                  <a:lnTo>
                    <a:pt x="130298" y="70345"/>
                  </a:lnTo>
                  <a:lnTo>
                    <a:pt x="194923" y="70345"/>
                  </a:lnTo>
                  <a:lnTo>
                    <a:pt x="194923" y="148887"/>
                  </a:lnTo>
                  <a:lnTo>
                    <a:pt x="130298" y="148887"/>
                  </a:lnTo>
                  <a:lnTo>
                    <a:pt x="130298" y="347911"/>
                  </a:lnTo>
                  <a:lnTo>
                    <a:pt x="32789" y="3479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40" name="Google Shape;240;p45"/>
            <p:cNvSpPr/>
            <p:nvPr/>
          </p:nvSpPr>
          <p:spPr>
            <a:xfrm>
              <a:off x="18903173" y="12327758"/>
              <a:ext cx="119146" cy="119147"/>
            </a:xfrm>
            <a:custGeom>
              <a:avLst/>
              <a:gdLst/>
              <a:ahLst/>
              <a:cxnLst/>
              <a:rect l="l" t="t" r="r" b="b"/>
              <a:pathLst>
                <a:path w="119146" h="119147" extrusionOk="0">
                  <a:moveTo>
                    <a:pt x="119146" y="59574"/>
                  </a:moveTo>
                  <a:cubicBezTo>
                    <a:pt x="119146" y="92459"/>
                    <a:pt x="92457" y="119148"/>
                    <a:pt x="59573" y="119148"/>
                  </a:cubicBezTo>
                  <a:cubicBezTo>
                    <a:pt x="26689" y="119148"/>
                    <a:pt x="0" y="92459"/>
                    <a:pt x="0" y="59574"/>
                  </a:cubicBezTo>
                  <a:cubicBezTo>
                    <a:pt x="0" y="26689"/>
                    <a:pt x="26689" y="0"/>
                    <a:pt x="59573" y="0"/>
                  </a:cubicBezTo>
                  <a:cubicBezTo>
                    <a:pt x="92457" y="0"/>
                    <a:pt x="119146" y="26689"/>
                    <a:pt x="119146" y="59574"/>
                  </a:cubicBezTo>
                </a:path>
              </a:pathLst>
            </a:custGeom>
            <a:solidFill>
              <a:srgbClr val="00A2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41" name="Google Shape;241;p45"/>
            <p:cNvSpPr/>
            <p:nvPr/>
          </p:nvSpPr>
          <p:spPr>
            <a:xfrm>
              <a:off x="17661767" y="12603990"/>
              <a:ext cx="110662" cy="146122"/>
            </a:xfrm>
            <a:custGeom>
              <a:avLst/>
              <a:gdLst/>
              <a:ahLst/>
              <a:cxnLst/>
              <a:rect l="l" t="t" r="r" b="b"/>
              <a:pathLst>
                <a:path w="110662" h="146122" extrusionOk="0">
                  <a:moveTo>
                    <a:pt x="87024" y="42226"/>
                  </a:moveTo>
                  <a:cubicBezTo>
                    <a:pt x="94364" y="46610"/>
                    <a:pt x="100178" y="53092"/>
                    <a:pt x="104372" y="61385"/>
                  </a:cubicBezTo>
                  <a:cubicBezTo>
                    <a:pt x="108566" y="69678"/>
                    <a:pt x="110663" y="79495"/>
                    <a:pt x="110663" y="90743"/>
                  </a:cubicBezTo>
                  <a:cubicBezTo>
                    <a:pt x="110663" y="101990"/>
                    <a:pt x="108566" y="111903"/>
                    <a:pt x="104372" y="120291"/>
                  </a:cubicBezTo>
                  <a:cubicBezTo>
                    <a:pt x="100178" y="128680"/>
                    <a:pt x="94459" y="135066"/>
                    <a:pt x="87024" y="139451"/>
                  </a:cubicBezTo>
                  <a:cubicBezTo>
                    <a:pt x="79685" y="143930"/>
                    <a:pt x="71297" y="146123"/>
                    <a:pt x="61861" y="146123"/>
                  </a:cubicBezTo>
                  <a:cubicBezTo>
                    <a:pt x="52424" y="146123"/>
                    <a:pt x="43750" y="143740"/>
                    <a:pt x="36792" y="138879"/>
                  </a:cubicBezTo>
                  <a:cubicBezTo>
                    <a:pt x="29834" y="134017"/>
                    <a:pt x="25068" y="127631"/>
                    <a:pt x="22304" y="119720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2052"/>
                  </a:lnTo>
                  <a:cubicBezTo>
                    <a:pt x="25068" y="54141"/>
                    <a:pt x="29834" y="47659"/>
                    <a:pt x="36792" y="42893"/>
                  </a:cubicBezTo>
                  <a:cubicBezTo>
                    <a:pt x="43750" y="38032"/>
                    <a:pt x="52043" y="35649"/>
                    <a:pt x="61861" y="35649"/>
                  </a:cubicBezTo>
                  <a:cubicBezTo>
                    <a:pt x="71678" y="35649"/>
                    <a:pt x="79685" y="37841"/>
                    <a:pt x="87024" y="42321"/>
                  </a:cubicBezTo>
                  <a:close/>
                  <a:moveTo>
                    <a:pt x="38222" y="59574"/>
                  </a:moveTo>
                  <a:cubicBezTo>
                    <a:pt x="33266" y="62529"/>
                    <a:pt x="29358" y="66723"/>
                    <a:pt x="26498" y="72061"/>
                  </a:cubicBezTo>
                  <a:cubicBezTo>
                    <a:pt x="23639" y="77494"/>
                    <a:pt x="22209" y="83689"/>
                    <a:pt x="22209" y="90743"/>
                  </a:cubicBezTo>
                  <a:cubicBezTo>
                    <a:pt x="22209" y="97797"/>
                    <a:pt x="23639" y="104183"/>
                    <a:pt x="26498" y="109520"/>
                  </a:cubicBezTo>
                  <a:cubicBezTo>
                    <a:pt x="29358" y="114858"/>
                    <a:pt x="33266" y="119052"/>
                    <a:pt x="38222" y="121912"/>
                  </a:cubicBezTo>
                  <a:cubicBezTo>
                    <a:pt x="43179" y="124867"/>
                    <a:pt x="48802" y="126297"/>
                    <a:pt x="55093" y="126297"/>
                  </a:cubicBezTo>
                  <a:cubicBezTo>
                    <a:pt x="65006" y="126297"/>
                    <a:pt x="73013" y="123151"/>
                    <a:pt x="78922" y="116765"/>
                  </a:cubicBezTo>
                  <a:cubicBezTo>
                    <a:pt x="84832" y="110378"/>
                    <a:pt x="87882" y="101704"/>
                    <a:pt x="87882" y="90648"/>
                  </a:cubicBezTo>
                  <a:cubicBezTo>
                    <a:pt x="87882" y="79591"/>
                    <a:pt x="84927" y="71012"/>
                    <a:pt x="78922" y="64626"/>
                  </a:cubicBezTo>
                  <a:cubicBezTo>
                    <a:pt x="72917" y="58239"/>
                    <a:pt x="65006" y="54998"/>
                    <a:pt x="55093" y="54998"/>
                  </a:cubicBezTo>
                  <a:cubicBezTo>
                    <a:pt x="48802" y="54998"/>
                    <a:pt x="43179" y="56428"/>
                    <a:pt x="38222" y="593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42" name="Google Shape;242;p45"/>
            <p:cNvSpPr/>
            <p:nvPr/>
          </p:nvSpPr>
          <p:spPr>
            <a:xfrm>
              <a:off x="17783391" y="12639639"/>
              <a:ext cx="105706" cy="110569"/>
            </a:xfrm>
            <a:custGeom>
              <a:avLst/>
              <a:gdLst/>
              <a:ahLst/>
              <a:cxnLst/>
              <a:rect l="l" t="t" r="r" b="b"/>
              <a:pathLst>
                <a:path w="105706" h="110569" extrusionOk="0">
                  <a:moveTo>
                    <a:pt x="105039" y="59669"/>
                  </a:moveTo>
                  <a:lnTo>
                    <a:pt x="22018" y="59669"/>
                  </a:lnTo>
                  <a:cubicBezTo>
                    <a:pt x="22400" y="70726"/>
                    <a:pt x="25450" y="79019"/>
                    <a:pt x="31169" y="84357"/>
                  </a:cubicBezTo>
                  <a:cubicBezTo>
                    <a:pt x="36888" y="89694"/>
                    <a:pt x="44036" y="92363"/>
                    <a:pt x="52520" y="92363"/>
                  </a:cubicBezTo>
                  <a:cubicBezTo>
                    <a:pt x="59954" y="92363"/>
                    <a:pt x="66245" y="90457"/>
                    <a:pt x="71392" y="86644"/>
                  </a:cubicBezTo>
                  <a:cubicBezTo>
                    <a:pt x="76539" y="82832"/>
                    <a:pt x="79685" y="77875"/>
                    <a:pt x="80924" y="71584"/>
                  </a:cubicBezTo>
                  <a:lnTo>
                    <a:pt x="104753" y="71584"/>
                  </a:lnTo>
                  <a:cubicBezTo>
                    <a:pt x="103323" y="79114"/>
                    <a:pt x="100273" y="85882"/>
                    <a:pt x="95698" y="91791"/>
                  </a:cubicBezTo>
                  <a:cubicBezTo>
                    <a:pt x="91123" y="97701"/>
                    <a:pt x="85213" y="102276"/>
                    <a:pt x="77874" y="105613"/>
                  </a:cubicBezTo>
                  <a:cubicBezTo>
                    <a:pt x="70535" y="108949"/>
                    <a:pt x="62433" y="110569"/>
                    <a:pt x="53377" y="110569"/>
                  </a:cubicBezTo>
                  <a:cubicBezTo>
                    <a:pt x="42988" y="110569"/>
                    <a:pt x="33742" y="108377"/>
                    <a:pt x="25736" y="103897"/>
                  </a:cubicBezTo>
                  <a:cubicBezTo>
                    <a:pt x="17729" y="99512"/>
                    <a:pt x="11438" y="93031"/>
                    <a:pt x="6863" y="84738"/>
                  </a:cubicBezTo>
                  <a:cubicBezTo>
                    <a:pt x="2288" y="76350"/>
                    <a:pt x="0" y="66532"/>
                    <a:pt x="0" y="55189"/>
                  </a:cubicBezTo>
                  <a:cubicBezTo>
                    <a:pt x="0" y="43846"/>
                    <a:pt x="2288" y="34219"/>
                    <a:pt x="6863" y="25831"/>
                  </a:cubicBezTo>
                  <a:cubicBezTo>
                    <a:pt x="11438" y="17443"/>
                    <a:pt x="17729" y="11057"/>
                    <a:pt x="25736" y="6672"/>
                  </a:cubicBezTo>
                  <a:cubicBezTo>
                    <a:pt x="33742" y="2192"/>
                    <a:pt x="42988" y="0"/>
                    <a:pt x="53377" y="0"/>
                  </a:cubicBezTo>
                  <a:cubicBezTo>
                    <a:pt x="63767" y="0"/>
                    <a:pt x="73203" y="2192"/>
                    <a:pt x="81115" y="6577"/>
                  </a:cubicBezTo>
                  <a:cubicBezTo>
                    <a:pt x="89026" y="10962"/>
                    <a:pt x="95031" y="16967"/>
                    <a:pt x="99320" y="24592"/>
                  </a:cubicBezTo>
                  <a:cubicBezTo>
                    <a:pt x="103609" y="32218"/>
                    <a:pt x="105706" y="40701"/>
                    <a:pt x="105706" y="50137"/>
                  </a:cubicBezTo>
                  <a:cubicBezTo>
                    <a:pt x="105706" y="53760"/>
                    <a:pt x="105420" y="57000"/>
                    <a:pt x="104944" y="59765"/>
                  </a:cubicBezTo>
                  <a:close/>
                  <a:moveTo>
                    <a:pt x="79685" y="31741"/>
                  </a:moveTo>
                  <a:cubicBezTo>
                    <a:pt x="77016" y="26975"/>
                    <a:pt x="73394" y="23448"/>
                    <a:pt x="68724" y="21161"/>
                  </a:cubicBezTo>
                  <a:cubicBezTo>
                    <a:pt x="64053" y="18873"/>
                    <a:pt x="59001" y="17729"/>
                    <a:pt x="53568" y="17729"/>
                  </a:cubicBezTo>
                  <a:cubicBezTo>
                    <a:pt x="44799" y="17729"/>
                    <a:pt x="37555" y="20398"/>
                    <a:pt x="31645" y="25736"/>
                  </a:cubicBezTo>
                  <a:cubicBezTo>
                    <a:pt x="25736" y="31074"/>
                    <a:pt x="22590" y="38985"/>
                    <a:pt x="22018" y="49375"/>
                  </a:cubicBezTo>
                  <a:lnTo>
                    <a:pt x="83307" y="49375"/>
                  </a:lnTo>
                  <a:cubicBezTo>
                    <a:pt x="83593" y="42321"/>
                    <a:pt x="82354" y="36412"/>
                    <a:pt x="79685" y="316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43" name="Google Shape;243;p45"/>
            <p:cNvSpPr/>
            <p:nvPr/>
          </p:nvSpPr>
          <p:spPr>
            <a:xfrm>
              <a:off x="17888811" y="12640878"/>
              <a:ext cx="112187" cy="159181"/>
            </a:xfrm>
            <a:custGeom>
              <a:avLst/>
              <a:gdLst/>
              <a:ahLst/>
              <a:cxnLst/>
              <a:rect l="l" t="t" r="r" b="b"/>
              <a:pathLst>
                <a:path w="112187" h="159181" extrusionOk="0">
                  <a:moveTo>
                    <a:pt x="25068" y="95"/>
                  </a:moveTo>
                  <a:lnTo>
                    <a:pt x="57381" y="79400"/>
                  </a:lnTo>
                  <a:lnTo>
                    <a:pt x="87310" y="95"/>
                  </a:lnTo>
                  <a:lnTo>
                    <a:pt x="112188" y="95"/>
                  </a:lnTo>
                  <a:lnTo>
                    <a:pt x="46991" y="159181"/>
                  </a:lnTo>
                  <a:lnTo>
                    <a:pt x="22114" y="159181"/>
                  </a:lnTo>
                  <a:lnTo>
                    <a:pt x="45371" y="105326"/>
                  </a:lnTo>
                  <a:lnTo>
                    <a:pt x="0" y="0"/>
                  </a:lnTo>
                  <a:lnTo>
                    <a:pt x="25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44" name="Google Shape;244;p45"/>
            <p:cNvSpPr/>
            <p:nvPr/>
          </p:nvSpPr>
          <p:spPr>
            <a:xfrm>
              <a:off x="17999379" y="12639544"/>
              <a:ext cx="109614" cy="110569"/>
            </a:xfrm>
            <a:custGeom>
              <a:avLst/>
              <a:gdLst/>
              <a:ahLst/>
              <a:cxnLst/>
              <a:rect l="l" t="t" r="r" b="b"/>
              <a:pathLst>
                <a:path w="109614" h="110569" extrusionOk="0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3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3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45" name="Google Shape;245;p45"/>
            <p:cNvSpPr/>
            <p:nvPr/>
          </p:nvSpPr>
          <p:spPr>
            <a:xfrm>
              <a:off x="18125674" y="12639163"/>
              <a:ext cx="101703" cy="109615"/>
            </a:xfrm>
            <a:custGeom>
              <a:avLst/>
              <a:gdLst/>
              <a:ahLst/>
              <a:cxnLst/>
              <a:rect l="l" t="t" r="r" b="b"/>
              <a:pathLst>
                <a:path w="101703" h="109615" extrusionOk="0">
                  <a:moveTo>
                    <a:pt x="90360" y="12105"/>
                  </a:moveTo>
                  <a:cubicBezTo>
                    <a:pt x="97890" y="20207"/>
                    <a:pt x="101703" y="31741"/>
                    <a:pt x="101703" y="46706"/>
                  </a:cubicBezTo>
                  <a:lnTo>
                    <a:pt x="101703" y="109520"/>
                  </a:lnTo>
                  <a:lnTo>
                    <a:pt x="79399" y="109520"/>
                  </a:lnTo>
                  <a:lnTo>
                    <a:pt x="79399" y="49089"/>
                  </a:lnTo>
                  <a:cubicBezTo>
                    <a:pt x="79399" y="39462"/>
                    <a:pt x="76921" y="31932"/>
                    <a:pt x="71964" y="26689"/>
                  </a:cubicBezTo>
                  <a:cubicBezTo>
                    <a:pt x="67008" y="21447"/>
                    <a:pt x="60240" y="18778"/>
                    <a:pt x="51662" y="18778"/>
                  </a:cubicBezTo>
                  <a:cubicBezTo>
                    <a:pt x="43083" y="18778"/>
                    <a:pt x="35649" y="21637"/>
                    <a:pt x="30311" y="27261"/>
                  </a:cubicBezTo>
                  <a:cubicBezTo>
                    <a:pt x="24973" y="32885"/>
                    <a:pt x="22304" y="41273"/>
                    <a:pt x="22304" y="52234"/>
                  </a:cubicBezTo>
                  <a:lnTo>
                    <a:pt x="22304" y="109616"/>
                  </a:lnTo>
                  <a:lnTo>
                    <a:pt x="0" y="109616"/>
                  </a:lnTo>
                  <a:lnTo>
                    <a:pt x="0" y="1811"/>
                  </a:lnTo>
                  <a:lnTo>
                    <a:pt x="22304" y="1811"/>
                  </a:lnTo>
                  <a:lnTo>
                    <a:pt x="22304" y="25450"/>
                  </a:lnTo>
                  <a:cubicBezTo>
                    <a:pt x="25164" y="17348"/>
                    <a:pt x="30025" y="11057"/>
                    <a:pt x="36792" y="6672"/>
                  </a:cubicBezTo>
                  <a:cubicBezTo>
                    <a:pt x="43560" y="2192"/>
                    <a:pt x="51376" y="0"/>
                    <a:pt x="60240" y="0"/>
                  </a:cubicBezTo>
                  <a:cubicBezTo>
                    <a:pt x="72727" y="0"/>
                    <a:pt x="82830" y="4003"/>
                    <a:pt x="90360" y="121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46" name="Google Shape;246;p45"/>
            <p:cNvSpPr/>
            <p:nvPr/>
          </p:nvSpPr>
          <p:spPr>
            <a:xfrm>
              <a:off x="18242913" y="12603895"/>
              <a:ext cx="110853" cy="146122"/>
            </a:xfrm>
            <a:custGeom>
              <a:avLst/>
              <a:gdLst/>
              <a:ahLst/>
              <a:cxnLst/>
              <a:rect l="l" t="t" r="r" b="b"/>
              <a:pathLst>
                <a:path w="110853" h="146122" extrusionOk="0">
                  <a:moveTo>
                    <a:pt x="73871" y="42893"/>
                  </a:moveTo>
                  <a:cubicBezTo>
                    <a:pt x="80829" y="47754"/>
                    <a:pt x="85594" y="54141"/>
                    <a:pt x="88359" y="62052"/>
                  </a:cubicBezTo>
                  <a:lnTo>
                    <a:pt x="88359" y="0"/>
                  </a:lnTo>
                  <a:lnTo>
                    <a:pt x="110853" y="0"/>
                  </a:lnTo>
                  <a:lnTo>
                    <a:pt x="110853" y="144788"/>
                  </a:lnTo>
                  <a:lnTo>
                    <a:pt x="88359" y="144788"/>
                  </a:lnTo>
                  <a:lnTo>
                    <a:pt x="88359" y="119720"/>
                  </a:lnTo>
                  <a:cubicBezTo>
                    <a:pt x="85594" y="127631"/>
                    <a:pt x="80829" y="134113"/>
                    <a:pt x="73871" y="138879"/>
                  </a:cubicBezTo>
                  <a:cubicBezTo>
                    <a:pt x="66912" y="143740"/>
                    <a:pt x="58620" y="146123"/>
                    <a:pt x="48802" y="146123"/>
                  </a:cubicBezTo>
                  <a:cubicBezTo>
                    <a:pt x="38985" y="146123"/>
                    <a:pt x="30978" y="143930"/>
                    <a:pt x="23639" y="139451"/>
                  </a:cubicBezTo>
                  <a:cubicBezTo>
                    <a:pt x="16299" y="135066"/>
                    <a:pt x="10485" y="128584"/>
                    <a:pt x="6291" y="120291"/>
                  </a:cubicBezTo>
                  <a:cubicBezTo>
                    <a:pt x="2097" y="111903"/>
                    <a:pt x="0" y="102086"/>
                    <a:pt x="0" y="90743"/>
                  </a:cubicBezTo>
                  <a:cubicBezTo>
                    <a:pt x="0" y="79400"/>
                    <a:pt x="2097" y="69773"/>
                    <a:pt x="6291" y="61385"/>
                  </a:cubicBezTo>
                  <a:cubicBezTo>
                    <a:pt x="10485" y="52997"/>
                    <a:pt x="16204" y="46611"/>
                    <a:pt x="23639" y="42226"/>
                  </a:cubicBezTo>
                  <a:cubicBezTo>
                    <a:pt x="30978" y="37746"/>
                    <a:pt x="39366" y="35554"/>
                    <a:pt x="48802" y="35554"/>
                  </a:cubicBezTo>
                  <a:cubicBezTo>
                    <a:pt x="58239" y="35554"/>
                    <a:pt x="66912" y="37937"/>
                    <a:pt x="73871" y="42798"/>
                  </a:cubicBezTo>
                  <a:close/>
                  <a:moveTo>
                    <a:pt x="31931" y="64721"/>
                  </a:moveTo>
                  <a:cubicBezTo>
                    <a:pt x="26021" y="71012"/>
                    <a:pt x="23067" y="79781"/>
                    <a:pt x="23067" y="90838"/>
                  </a:cubicBezTo>
                  <a:cubicBezTo>
                    <a:pt x="23067" y="101895"/>
                    <a:pt x="26021" y="110665"/>
                    <a:pt x="31931" y="116956"/>
                  </a:cubicBezTo>
                  <a:cubicBezTo>
                    <a:pt x="37841" y="123246"/>
                    <a:pt x="45752" y="126487"/>
                    <a:pt x="55760" y="126487"/>
                  </a:cubicBezTo>
                  <a:cubicBezTo>
                    <a:pt x="62051" y="126487"/>
                    <a:pt x="67675" y="125057"/>
                    <a:pt x="72631" y="122103"/>
                  </a:cubicBezTo>
                  <a:cubicBezTo>
                    <a:pt x="77588" y="119148"/>
                    <a:pt x="81496" y="115049"/>
                    <a:pt x="84355" y="109711"/>
                  </a:cubicBezTo>
                  <a:cubicBezTo>
                    <a:pt x="87215" y="104373"/>
                    <a:pt x="88645" y="98082"/>
                    <a:pt x="88645" y="90934"/>
                  </a:cubicBezTo>
                  <a:cubicBezTo>
                    <a:pt x="88645" y="83785"/>
                    <a:pt x="87215" y="77684"/>
                    <a:pt x="84355" y="72251"/>
                  </a:cubicBezTo>
                  <a:cubicBezTo>
                    <a:pt x="81496" y="66818"/>
                    <a:pt x="77588" y="62624"/>
                    <a:pt x="72631" y="59765"/>
                  </a:cubicBezTo>
                  <a:cubicBezTo>
                    <a:pt x="67675" y="56810"/>
                    <a:pt x="62051" y="55380"/>
                    <a:pt x="55760" y="55380"/>
                  </a:cubicBezTo>
                  <a:cubicBezTo>
                    <a:pt x="45847" y="55380"/>
                    <a:pt x="37936" y="58525"/>
                    <a:pt x="31931" y="649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47" name="Google Shape;247;p45"/>
            <p:cNvSpPr/>
            <p:nvPr/>
          </p:nvSpPr>
          <p:spPr>
            <a:xfrm>
              <a:off x="18406858" y="12614284"/>
              <a:ext cx="64148" cy="134494"/>
            </a:xfrm>
            <a:custGeom>
              <a:avLst/>
              <a:gdLst/>
              <a:ahLst/>
              <a:cxnLst/>
              <a:rect l="l" t="t" r="r" b="b"/>
              <a:pathLst>
                <a:path w="64148" h="134494" extrusionOk="0">
                  <a:moveTo>
                    <a:pt x="64148" y="115144"/>
                  </a:moveTo>
                  <a:lnTo>
                    <a:pt x="64148" y="134494"/>
                  </a:lnTo>
                  <a:lnTo>
                    <a:pt x="50423" y="134494"/>
                  </a:lnTo>
                  <a:cubicBezTo>
                    <a:pt x="38985" y="134494"/>
                    <a:pt x="30215" y="131730"/>
                    <a:pt x="24306" y="126201"/>
                  </a:cubicBezTo>
                  <a:cubicBezTo>
                    <a:pt x="18396" y="120673"/>
                    <a:pt x="15441" y="111427"/>
                    <a:pt x="15441" y="98559"/>
                  </a:cubicBezTo>
                  <a:lnTo>
                    <a:pt x="15441" y="45753"/>
                  </a:lnTo>
                  <a:lnTo>
                    <a:pt x="0" y="45753"/>
                  </a:lnTo>
                  <a:lnTo>
                    <a:pt x="0" y="26784"/>
                  </a:lnTo>
                  <a:lnTo>
                    <a:pt x="15441" y="26784"/>
                  </a:lnTo>
                  <a:lnTo>
                    <a:pt x="15441" y="0"/>
                  </a:lnTo>
                  <a:lnTo>
                    <a:pt x="37936" y="0"/>
                  </a:lnTo>
                  <a:lnTo>
                    <a:pt x="37936" y="26784"/>
                  </a:lnTo>
                  <a:lnTo>
                    <a:pt x="63958" y="26784"/>
                  </a:lnTo>
                  <a:lnTo>
                    <a:pt x="63958" y="45753"/>
                  </a:lnTo>
                  <a:lnTo>
                    <a:pt x="37936" y="45753"/>
                  </a:lnTo>
                  <a:lnTo>
                    <a:pt x="37936" y="98940"/>
                  </a:lnTo>
                  <a:cubicBezTo>
                    <a:pt x="37936" y="105041"/>
                    <a:pt x="39080" y="109330"/>
                    <a:pt x="41367" y="111618"/>
                  </a:cubicBezTo>
                  <a:cubicBezTo>
                    <a:pt x="43655" y="114001"/>
                    <a:pt x="47658" y="115144"/>
                    <a:pt x="53377" y="115144"/>
                  </a:cubicBezTo>
                  <a:lnTo>
                    <a:pt x="64148" y="1151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48" name="Google Shape;248;p45"/>
            <p:cNvSpPr/>
            <p:nvPr/>
          </p:nvSpPr>
          <p:spPr>
            <a:xfrm>
              <a:off x="18487306" y="12603990"/>
              <a:ext cx="101703" cy="144788"/>
            </a:xfrm>
            <a:custGeom>
              <a:avLst/>
              <a:gdLst/>
              <a:ahLst/>
              <a:cxnLst/>
              <a:rect l="l" t="t" r="r" b="b"/>
              <a:pathLst>
                <a:path w="101703" h="144788" extrusionOk="0">
                  <a:moveTo>
                    <a:pt x="90360" y="47278"/>
                  </a:moveTo>
                  <a:cubicBezTo>
                    <a:pt x="97890" y="55380"/>
                    <a:pt x="101703" y="66913"/>
                    <a:pt x="101703" y="81878"/>
                  </a:cubicBezTo>
                  <a:lnTo>
                    <a:pt x="101703" y="144693"/>
                  </a:lnTo>
                  <a:lnTo>
                    <a:pt x="79399" y="144693"/>
                  </a:lnTo>
                  <a:lnTo>
                    <a:pt x="79399" y="84261"/>
                  </a:lnTo>
                  <a:cubicBezTo>
                    <a:pt x="79399" y="74634"/>
                    <a:pt x="76921" y="67104"/>
                    <a:pt x="71964" y="61861"/>
                  </a:cubicBezTo>
                  <a:cubicBezTo>
                    <a:pt x="67008" y="56619"/>
                    <a:pt x="60240" y="53950"/>
                    <a:pt x="51662" y="53950"/>
                  </a:cubicBezTo>
                  <a:cubicBezTo>
                    <a:pt x="43083" y="53950"/>
                    <a:pt x="35648" y="56810"/>
                    <a:pt x="30311" y="62433"/>
                  </a:cubicBezTo>
                  <a:cubicBezTo>
                    <a:pt x="24973" y="68057"/>
                    <a:pt x="22304" y="76445"/>
                    <a:pt x="22304" y="87407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0622"/>
                  </a:lnTo>
                  <a:cubicBezTo>
                    <a:pt x="25164" y="52520"/>
                    <a:pt x="30025" y="46229"/>
                    <a:pt x="36792" y="41845"/>
                  </a:cubicBezTo>
                  <a:cubicBezTo>
                    <a:pt x="43560" y="37365"/>
                    <a:pt x="51376" y="35172"/>
                    <a:pt x="60240" y="35172"/>
                  </a:cubicBezTo>
                  <a:cubicBezTo>
                    <a:pt x="72727" y="35172"/>
                    <a:pt x="82830" y="39176"/>
                    <a:pt x="90360" y="472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49" name="Google Shape;249;p45"/>
            <p:cNvSpPr/>
            <p:nvPr/>
          </p:nvSpPr>
          <p:spPr>
            <a:xfrm>
              <a:off x="18604546" y="12639639"/>
              <a:ext cx="105706" cy="110569"/>
            </a:xfrm>
            <a:custGeom>
              <a:avLst/>
              <a:gdLst/>
              <a:ahLst/>
              <a:cxnLst/>
              <a:rect l="l" t="t" r="r" b="b"/>
              <a:pathLst>
                <a:path w="105706" h="110569" extrusionOk="0">
                  <a:moveTo>
                    <a:pt x="105039" y="59669"/>
                  </a:moveTo>
                  <a:lnTo>
                    <a:pt x="22018" y="59669"/>
                  </a:lnTo>
                  <a:cubicBezTo>
                    <a:pt x="22399" y="70726"/>
                    <a:pt x="25450" y="79019"/>
                    <a:pt x="31169" y="84357"/>
                  </a:cubicBezTo>
                  <a:cubicBezTo>
                    <a:pt x="36888" y="89694"/>
                    <a:pt x="44036" y="92363"/>
                    <a:pt x="52520" y="92363"/>
                  </a:cubicBezTo>
                  <a:cubicBezTo>
                    <a:pt x="59954" y="92363"/>
                    <a:pt x="66245" y="90457"/>
                    <a:pt x="71392" y="86644"/>
                  </a:cubicBezTo>
                  <a:cubicBezTo>
                    <a:pt x="76539" y="82832"/>
                    <a:pt x="79685" y="77875"/>
                    <a:pt x="80924" y="71584"/>
                  </a:cubicBezTo>
                  <a:lnTo>
                    <a:pt x="104753" y="71584"/>
                  </a:lnTo>
                  <a:cubicBezTo>
                    <a:pt x="103323" y="79114"/>
                    <a:pt x="100273" y="85882"/>
                    <a:pt x="95698" y="91791"/>
                  </a:cubicBezTo>
                  <a:cubicBezTo>
                    <a:pt x="91123" y="97701"/>
                    <a:pt x="85213" y="102276"/>
                    <a:pt x="77874" y="105613"/>
                  </a:cubicBezTo>
                  <a:cubicBezTo>
                    <a:pt x="70534" y="108949"/>
                    <a:pt x="62432" y="110569"/>
                    <a:pt x="53377" y="110569"/>
                  </a:cubicBezTo>
                  <a:cubicBezTo>
                    <a:pt x="42988" y="110569"/>
                    <a:pt x="33742" y="108377"/>
                    <a:pt x="25736" y="103897"/>
                  </a:cubicBezTo>
                  <a:cubicBezTo>
                    <a:pt x="17729" y="99512"/>
                    <a:pt x="11438" y="93031"/>
                    <a:pt x="6863" y="84738"/>
                  </a:cubicBezTo>
                  <a:cubicBezTo>
                    <a:pt x="2288" y="76350"/>
                    <a:pt x="0" y="66532"/>
                    <a:pt x="0" y="55189"/>
                  </a:cubicBezTo>
                  <a:cubicBezTo>
                    <a:pt x="0" y="43846"/>
                    <a:pt x="2288" y="34219"/>
                    <a:pt x="6863" y="25831"/>
                  </a:cubicBezTo>
                  <a:cubicBezTo>
                    <a:pt x="11438" y="17443"/>
                    <a:pt x="17729" y="11057"/>
                    <a:pt x="25736" y="6672"/>
                  </a:cubicBezTo>
                  <a:cubicBezTo>
                    <a:pt x="33742" y="2192"/>
                    <a:pt x="42988" y="0"/>
                    <a:pt x="53377" y="0"/>
                  </a:cubicBezTo>
                  <a:cubicBezTo>
                    <a:pt x="63767" y="0"/>
                    <a:pt x="73203" y="2192"/>
                    <a:pt x="81115" y="6577"/>
                  </a:cubicBezTo>
                  <a:cubicBezTo>
                    <a:pt x="89026" y="10962"/>
                    <a:pt x="95031" y="16967"/>
                    <a:pt x="99320" y="24592"/>
                  </a:cubicBezTo>
                  <a:cubicBezTo>
                    <a:pt x="103609" y="32218"/>
                    <a:pt x="105706" y="40701"/>
                    <a:pt x="105706" y="50137"/>
                  </a:cubicBezTo>
                  <a:cubicBezTo>
                    <a:pt x="105706" y="53760"/>
                    <a:pt x="105420" y="57000"/>
                    <a:pt x="104944" y="59765"/>
                  </a:cubicBezTo>
                  <a:close/>
                  <a:moveTo>
                    <a:pt x="79685" y="31741"/>
                  </a:moveTo>
                  <a:cubicBezTo>
                    <a:pt x="77016" y="26975"/>
                    <a:pt x="73394" y="23448"/>
                    <a:pt x="68723" y="21161"/>
                  </a:cubicBezTo>
                  <a:cubicBezTo>
                    <a:pt x="64053" y="18873"/>
                    <a:pt x="59001" y="17729"/>
                    <a:pt x="53568" y="17729"/>
                  </a:cubicBezTo>
                  <a:cubicBezTo>
                    <a:pt x="44799" y="17729"/>
                    <a:pt x="37555" y="20398"/>
                    <a:pt x="31645" y="25736"/>
                  </a:cubicBezTo>
                  <a:cubicBezTo>
                    <a:pt x="25736" y="31074"/>
                    <a:pt x="22590" y="38985"/>
                    <a:pt x="22018" y="49375"/>
                  </a:cubicBezTo>
                  <a:lnTo>
                    <a:pt x="83307" y="49375"/>
                  </a:lnTo>
                  <a:cubicBezTo>
                    <a:pt x="83593" y="42321"/>
                    <a:pt x="82354" y="36412"/>
                    <a:pt x="79685" y="316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0" name="Google Shape;250;p45"/>
            <p:cNvSpPr/>
            <p:nvPr/>
          </p:nvSpPr>
          <p:spPr>
            <a:xfrm>
              <a:off x="18762771" y="12639544"/>
              <a:ext cx="109614" cy="110569"/>
            </a:xfrm>
            <a:custGeom>
              <a:avLst/>
              <a:gdLst/>
              <a:ahLst/>
              <a:cxnLst/>
              <a:rect l="l" t="t" r="r" b="b"/>
              <a:pathLst>
                <a:path w="109614" h="110569" extrusionOk="0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3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3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1" name="Google Shape;251;p45"/>
            <p:cNvSpPr/>
            <p:nvPr/>
          </p:nvSpPr>
          <p:spPr>
            <a:xfrm>
              <a:off x="18889162" y="12603990"/>
              <a:ext cx="110662" cy="146122"/>
            </a:xfrm>
            <a:custGeom>
              <a:avLst/>
              <a:gdLst/>
              <a:ahLst/>
              <a:cxnLst/>
              <a:rect l="l" t="t" r="r" b="b"/>
              <a:pathLst>
                <a:path w="110662" h="146122" extrusionOk="0">
                  <a:moveTo>
                    <a:pt x="87024" y="42226"/>
                  </a:moveTo>
                  <a:cubicBezTo>
                    <a:pt x="94364" y="46610"/>
                    <a:pt x="100178" y="53092"/>
                    <a:pt x="104372" y="61385"/>
                  </a:cubicBezTo>
                  <a:cubicBezTo>
                    <a:pt x="108566" y="69678"/>
                    <a:pt x="110663" y="79495"/>
                    <a:pt x="110663" y="90743"/>
                  </a:cubicBezTo>
                  <a:cubicBezTo>
                    <a:pt x="110663" y="101990"/>
                    <a:pt x="108566" y="111903"/>
                    <a:pt x="104372" y="120291"/>
                  </a:cubicBezTo>
                  <a:cubicBezTo>
                    <a:pt x="100178" y="128680"/>
                    <a:pt x="94459" y="135066"/>
                    <a:pt x="87024" y="139451"/>
                  </a:cubicBezTo>
                  <a:cubicBezTo>
                    <a:pt x="79685" y="143930"/>
                    <a:pt x="71297" y="146123"/>
                    <a:pt x="61861" y="146123"/>
                  </a:cubicBezTo>
                  <a:cubicBezTo>
                    <a:pt x="52424" y="146123"/>
                    <a:pt x="43750" y="143740"/>
                    <a:pt x="36792" y="138879"/>
                  </a:cubicBezTo>
                  <a:cubicBezTo>
                    <a:pt x="29834" y="134017"/>
                    <a:pt x="25068" y="127631"/>
                    <a:pt x="22304" y="119720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2052"/>
                  </a:lnTo>
                  <a:cubicBezTo>
                    <a:pt x="25068" y="54141"/>
                    <a:pt x="29834" y="47659"/>
                    <a:pt x="36792" y="42893"/>
                  </a:cubicBezTo>
                  <a:cubicBezTo>
                    <a:pt x="43750" y="38032"/>
                    <a:pt x="52043" y="35649"/>
                    <a:pt x="61861" y="35649"/>
                  </a:cubicBezTo>
                  <a:cubicBezTo>
                    <a:pt x="71678" y="35649"/>
                    <a:pt x="79685" y="37841"/>
                    <a:pt x="87024" y="42321"/>
                  </a:cubicBezTo>
                  <a:close/>
                  <a:moveTo>
                    <a:pt x="38222" y="59574"/>
                  </a:moveTo>
                  <a:cubicBezTo>
                    <a:pt x="33265" y="62529"/>
                    <a:pt x="29357" y="66723"/>
                    <a:pt x="26498" y="72061"/>
                  </a:cubicBezTo>
                  <a:cubicBezTo>
                    <a:pt x="23639" y="77494"/>
                    <a:pt x="22209" y="83689"/>
                    <a:pt x="22209" y="90743"/>
                  </a:cubicBezTo>
                  <a:cubicBezTo>
                    <a:pt x="22209" y="97797"/>
                    <a:pt x="23639" y="104183"/>
                    <a:pt x="26498" y="109520"/>
                  </a:cubicBezTo>
                  <a:cubicBezTo>
                    <a:pt x="29357" y="114858"/>
                    <a:pt x="33265" y="119052"/>
                    <a:pt x="38222" y="121912"/>
                  </a:cubicBezTo>
                  <a:cubicBezTo>
                    <a:pt x="43179" y="124867"/>
                    <a:pt x="48802" y="126297"/>
                    <a:pt x="55093" y="126297"/>
                  </a:cubicBezTo>
                  <a:cubicBezTo>
                    <a:pt x="65006" y="126297"/>
                    <a:pt x="73013" y="123151"/>
                    <a:pt x="78922" y="116765"/>
                  </a:cubicBezTo>
                  <a:cubicBezTo>
                    <a:pt x="84832" y="110378"/>
                    <a:pt x="87882" y="101704"/>
                    <a:pt x="87882" y="90648"/>
                  </a:cubicBezTo>
                  <a:cubicBezTo>
                    <a:pt x="87882" y="79591"/>
                    <a:pt x="84927" y="71012"/>
                    <a:pt x="78922" y="64626"/>
                  </a:cubicBezTo>
                  <a:cubicBezTo>
                    <a:pt x="72917" y="58239"/>
                    <a:pt x="65006" y="54998"/>
                    <a:pt x="55093" y="54998"/>
                  </a:cubicBezTo>
                  <a:cubicBezTo>
                    <a:pt x="48802" y="54998"/>
                    <a:pt x="43179" y="56428"/>
                    <a:pt x="38222" y="593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2" name="Google Shape;252;p45"/>
            <p:cNvSpPr/>
            <p:nvPr/>
          </p:nvSpPr>
          <p:spPr>
            <a:xfrm>
              <a:off x="19001159" y="12640974"/>
              <a:ext cx="109137" cy="107804"/>
            </a:xfrm>
            <a:custGeom>
              <a:avLst/>
              <a:gdLst/>
              <a:ahLst/>
              <a:cxnLst/>
              <a:rect l="l" t="t" r="r" b="b"/>
              <a:pathLst>
                <a:path w="109137" h="107804" extrusionOk="0">
                  <a:moveTo>
                    <a:pt x="54807" y="84738"/>
                  </a:moveTo>
                  <a:lnTo>
                    <a:pt x="85308" y="0"/>
                  </a:lnTo>
                  <a:lnTo>
                    <a:pt x="109138" y="0"/>
                  </a:lnTo>
                  <a:lnTo>
                    <a:pt x="68056" y="107805"/>
                  </a:lnTo>
                  <a:lnTo>
                    <a:pt x="41082" y="107805"/>
                  </a:lnTo>
                  <a:lnTo>
                    <a:pt x="0" y="0"/>
                  </a:lnTo>
                  <a:lnTo>
                    <a:pt x="23829" y="0"/>
                  </a:lnTo>
                  <a:lnTo>
                    <a:pt x="54712" y="847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3" name="Google Shape;253;p45"/>
            <p:cNvSpPr/>
            <p:nvPr/>
          </p:nvSpPr>
          <p:spPr>
            <a:xfrm>
              <a:off x="19118970" y="12596555"/>
              <a:ext cx="28785" cy="152223"/>
            </a:xfrm>
            <a:custGeom>
              <a:avLst/>
              <a:gdLst/>
              <a:ahLst/>
              <a:cxnLst/>
              <a:rect l="l" t="t" r="r" b="b"/>
              <a:pathLst>
                <a:path w="28785" h="152223" extrusionOk="0">
                  <a:moveTo>
                    <a:pt x="3908" y="3717"/>
                  </a:moveTo>
                  <a:cubicBezTo>
                    <a:pt x="6481" y="1239"/>
                    <a:pt x="10008" y="0"/>
                    <a:pt x="14298" y="0"/>
                  </a:cubicBezTo>
                  <a:cubicBezTo>
                    <a:pt x="18587" y="0"/>
                    <a:pt x="22114" y="1239"/>
                    <a:pt x="24782" y="3717"/>
                  </a:cubicBezTo>
                  <a:cubicBezTo>
                    <a:pt x="27451" y="6196"/>
                    <a:pt x="28786" y="9341"/>
                    <a:pt x="28786" y="13154"/>
                  </a:cubicBezTo>
                  <a:cubicBezTo>
                    <a:pt x="28786" y="16967"/>
                    <a:pt x="27451" y="20017"/>
                    <a:pt x="24782" y="22304"/>
                  </a:cubicBezTo>
                  <a:cubicBezTo>
                    <a:pt x="22114" y="24687"/>
                    <a:pt x="18587" y="25831"/>
                    <a:pt x="14298" y="25831"/>
                  </a:cubicBezTo>
                  <a:cubicBezTo>
                    <a:pt x="10008" y="25831"/>
                    <a:pt x="6577" y="24687"/>
                    <a:pt x="3908" y="22304"/>
                  </a:cubicBezTo>
                  <a:cubicBezTo>
                    <a:pt x="1335" y="19921"/>
                    <a:pt x="0" y="16871"/>
                    <a:pt x="0" y="13154"/>
                  </a:cubicBezTo>
                  <a:cubicBezTo>
                    <a:pt x="0" y="9436"/>
                    <a:pt x="1335" y="6291"/>
                    <a:pt x="3908" y="3717"/>
                  </a:cubicBezTo>
                  <a:close/>
                  <a:moveTo>
                    <a:pt x="25450" y="44418"/>
                  </a:moveTo>
                  <a:lnTo>
                    <a:pt x="25450" y="152223"/>
                  </a:lnTo>
                  <a:lnTo>
                    <a:pt x="3146" y="152223"/>
                  </a:lnTo>
                  <a:lnTo>
                    <a:pt x="3146" y="44418"/>
                  </a:lnTo>
                  <a:lnTo>
                    <a:pt x="25450" y="444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4" name="Google Shape;254;p45"/>
            <p:cNvSpPr/>
            <p:nvPr/>
          </p:nvSpPr>
          <p:spPr>
            <a:xfrm>
              <a:off x="19161005" y="12639544"/>
              <a:ext cx="109614" cy="110569"/>
            </a:xfrm>
            <a:custGeom>
              <a:avLst/>
              <a:gdLst/>
              <a:ahLst/>
              <a:cxnLst/>
              <a:rect l="l" t="t" r="r" b="b"/>
              <a:pathLst>
                <a:path w="109614" h="110569" extrusionOk="0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4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4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5" name="Google Shape;255;p45"/>
            <p:cNvSpPr/>
            <p:nvPr/>
          </p:nvSpPr>
          <p:spPr>
            <a:xfrm>
              <a:off x="19284727" y="12640974"/>
              <a:ext cx="101893" cy="109425"/>
            </a:xfrm>
            <a:custGeom>
              <a:avLst/>
              <a:gdLst/>
              <a:ahLst/>
              <a:cxnLst/>
              <a:rect l="l" t="t" r="r" b="b"/>
              <a:pathLst>
                <a:path w="101893" h="109425" extrusionOk="0">
                  <a:moveTo>
                    <a:pt x="101894" y="0"/>
                  </a:moveTo>
                  <a:lnTo>
                    <a:pt x="101894" y="107805"/>
                  </a:lnTo>
                  <a:lnTo>
                    <a:pt x="79399" y="107805"/>
                  </a:lnTo>
                  <a:lnTo>
                    <a:pt x="79399" y="84356"/>
                  </a:lnTo>
                  <a:cubicBezTo>
                    <a:pt x="76635" y="92268"/>
                    <a:pt x="71869" y="98464"/>
                    <a:pt x="65101" y="102848"/>
                  </a:cubicBezTo>
                  <a:cubicBezTo>
                    <a:pt x="58334" y="107233"/>
                    <a:pt x="50422" y="109425"/>
                    <a:pt x="41463" y="109425"/>
                  </a:cubicBezTo>
                  <a:cubicBezTo>
                    <a:pt x="28976" y="109425"/>
                    <a:pt x="18873" y="105422"/>
                    <a:pt x="11343" y="97320"/>
                  </a:cubicBezTo>
                  <a:cubicBezTo>
                    <a:pt x="3813" y="89218"/>
                    <a:pt x="0" y="77684"/>
                    <a:pt x="0" y="62719"/>
                  </a:cubicBezTo>
                  <a:lnTo>
                    <a:pt x="0" y="95"/>
                  </a:lnTo>
                  <a:lnTo>
                    <a:pt x="22304" y="95"/>
                  </a:lnTo>
                  <a:lnTo>
                    <a:pt x="22304" y="60336"/>
                  </a:lnTo>
                  <a:cubicBezTo>
                    <a:pt x="22304" y="70154"/>
                    <a:pt x="24782" y="77684"/>
                    <a:pt x="29739" y="82927"/>
                  </a:cubicBezTo>
                  <a:cubicBezTo>
                    <a:pt x="34695" y="88169"/>
                    <a:pt x="41463" y="90838"/>
                    <a:pt x="50041" y="90838"/>
                  </a:cubicBezTo>
                  <a:cubicBezTo>
                    <a:pt x="58620" y="90838"/>
                    <a:pt x="66055" y="87978"/>
                    <a:pt x="71392" y="82260"/>
                  </a:cubicBezTo>
                  <a:cubicBezTo>
                    <a:pt x="76730" y="76540"/>
                    <a:pt x="79399" y="68152"/>
                    <a:pt x="79399" y="57191"/>
                  </a:cubicBezTo>
                  <a:lnTo>
                    <a:pt x="79399" y="0"/>
                  </a:lnTo>
                  <a:lnTo>
                    <a:pt x="1018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6" name="Google Shape;256;p45"/>
            <p:cNvSpPr/>
            <p:nvPr/>
          </p:nvSpPr>
          <p:spPr>
            <a:xfrm>
              <a:off x="19404063" y="12639735"/>
              <a:ext cx="85594" cy="110378"/>
            </a:xfrm>
            <a:custGeom>
              <a:avLst/>
              <a:gdLst/>
              <a:ahLst/>
              <a:cxnLst/>
              <a:rect l="l" t="t" r="r" b="b"/>
              <a:pathLst>
                <a:path w="85594" h="110378" extrusionOk="0">
                  <a:moveTo>
                    <a:pt x="70534" y="9532"/>
                  </a:moveTo>
                  <a:cubicBezTo>
                    <a:pt x="78160" y="16013"/>
                    <a:pt x="82830" y="24592"/>
                    <a:pt x="84546" y="35458"/>
                  </a:cubicBezTo>
                  <a:lnTo>
                    <a:pt x="63386" y="35458"/>
                  </a:lnTo>
                  <a:cubicBezTo>
                    <a:pt x="62433" y="29549"/>
                    <a:pt x="59954" y="24878"/>
                    <a:pt x="55856" y="21256"/>
                  </a:cubicBezTo>
                  <a:cubicBezTo>
                    <a:pt x="51757" y="17634"/>
                    <a:pt x="46324" y="15918"/>
                    <a:pt x="39556" y="15918"/>
                  </a:cubicBezTo>
                  <a:cubicBezTo>
                    <a:pt x="33933" y="15918"/>
                    <a:pt x="29644" y="17253"/>
                    <a:pt x="26498" y="19921"/>
                  </a:cubicBezTo>
                  <a:cubicBezTo>
                    <a:pt x="23448" y="22590"/>
                    <a:pt x="21923" y="26212"/>
                    <a:pt x="21923" y="30788"/>
                  </a:cubicBezTo>
                  <a:cubicBezTo>
                    <a:pt x="21923" y="34219"/>
                    <a:pt x="23067" y="36888"/>
                    <a:pt x="25259" y="38985"/>
                  </a:cubicBezTo>
                  <a:cubicBezTo>
                    <a:pt x="27451" y="41082"/>
                    <a:pt x="30216" y="42702"/>
                    <a:pt x="33551" y="43846"/>
                  </a:cubicBezTo>
                  <a:cubicBezTo>
                    <a:pt x="36888" y="44990"/>
                    <a:pt x="41558" y="46324"/>
                    <a:pt x="47754" y="47754"/>
                  </a:cubicBezTo>
                  <a:cubicBezTo>
                    <a:pt x="55856" y="49565"/>
                    <a:pt x="62433" y="51472"/>
                    <a:pt x="67389" y="53378"/>
                  </a:cubicBezTo>
                  <a:cubicBezTo>
                    <a:pt x="72441" y="55380"/>
                    <a:pt x="76730" y="58430"/>
                    <a:pt x="80257" y="62719"/>
                  </a:cubicBezTo>
                  <a:cubicBezTo>
                    <a:pt x="83879" y="67009"/>
                    <a:pt x="85595" y="72728"/>
                    <a:pt x="85595" y="80067"/>
                  </a:cubicBezTo>
                  <a:cubicBezTo>
                    <a:pt x="85595" y="89027"/>
                    <a:pt x="82163" y="96367"/>
                    <a:pt x="75300" y="101990"/>
                  </a:cubicBezTo>
                  <a:cubicBezTo>
                    <a:pt x="68437" y="107614"/>
                    <a:pt x="59192" y="110378"/>
                    <a:pt x="47563" y="110378"/>
                  </a:cubicBezTo>
                  <a:cubicBezTo>
                    <a:pt x="34124" y="110378"/>
                    <a:pt x="23257" y="107233"/>
                    <a:pt x="14965" y="100942"/>
                  </a:cubicBezTo>
                  <a:cubicBezTo>
                    <a:pt x="6672" y="94651"/>
                    <a:pt x="1716" y="85977"/>
                    <a:pt x="0" y="74729"/>
                  </a:cubicBezTo>
                  <a:lnTo>
                    <a:pt x="21732" y="74729"/>
                  </a:lnTo>
                  <a:cubicBezTo>
                    <a:pt x="22400" y="80639"/>
                    <a:pt x="24973" y="85405"/>
                    <a:pt x="29548" y="89027"/>
                  </a:cubicBezTo>
                  <a:cubicBezTo>
                    <a:pt x="34124" y="92649"/>
                    <a:pt x="40128" y="94460"/>
                    <a:pt x="47563" y="94460"/>
                  </a:cubicBezTo>
                  <a:cubicBezTo>
                    <a:pt x="52901" y="94460"/>
                    <a:pt x="57095" y="93031"/>
                    <a:pt x="60145" y="90266"/>
                  </a:cubicBezTo>
                  <a:cubicBezTo>
                    <a:pt x="63195" y="87502"/>
                    <a:pt x="64720" y="83880"/>
                    <a:pt x="64720" y="79591"/>
                  </a:cubicBezTo>
                  <a:cubicBezTo>
                    <a:pt x="64720" y="75778"/>
                    <a:pt x="63576" y="72823"/>
                    <a:pt x="61194" y="70631"/>
                  </a:cubicBezTo>
                  <a:cubicBezTo>
                    <a:pt x="58811" y="68438"/>
                    <a:pt x="55951" y="66723"/>
                    <a:pt x="52424" y="65484"/>
                  </a:cubicBezTo>
                  <a:cubicBezTo>
                    <a:pt x="48898" y="64244"/>
                    <a:pt x="44036" y="63005"/>
                    <a:pt x="37936" y="61671"/>
                  </a:cubicBezTo>
                  <a:cubicBezTo>
                    <a:pt x="30120" y="59860"/>
                    <a:pt x="23734" y="58049"/>
                    <a:pt x="18873" y="56238"/>
                  </a:cubicBezTo>
                  <a:cubicBezTo>
                    <a:pt x="14012" y="54427"/>
                    <a:pt x="9818" y="51472"/>
                    <a:pt x="6386" y="47373"/>
                  </a:cubicBezTo>
                  <a:cubicBezTo>
                    <a:pt x="2955" y="43275"/>
                    <a:pt x="1239" y="37650"/>
                    <a:pt x="1239" y="30692"/>
                  </a:cubicBezTo>
                  <a:cubicBezTo>
                    <a:pt x="1239" y="21542"/>
                    <a:pt x="4670" y="14107"/>
                    <a:pt x="11533" y="8483"/>
                  </a:cubicBezTo>
                  <a:cubicBezTo>
                    <a:pt x="18396" y="2859"/>
                    <a:pt x="27833" y="0"/>
                    <a:pt x="40033" y="0"/>
                  </a:cubicBezTo>
                  <a:cubicBezTo>
                    <a:pt x="52234" y="0"/>
                    <a:pt x="62814" y="3241"/>
                    <a:pt x="70439" y="97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1106748" y="3170668"/>
            <a:ext cx="5932532" cy="1155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67"/>
              </a:spcBef>
              <a:spcAft>
                <a:spcPts val="0"/>
              </a:spcAft>
              <a:buClr>
                <a:schemeClr val="lt1"/>
              </a:buClr>
              <a:buSzPts val="2426"/>
              <a:buNone/>
              <a:defRPr sz="2426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apositive de titre">
  <p:cSld name="4_Diapositive de titre">
    <p:bg>
      <p:bgPr>
        <a:solidFill>
          <a:schemeClr val="dk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46"/>
          <p:cNvGrpSpPr/>
          <p:nvPr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260" name="Google Shape;260;p46"/>
            <p:cNvSpPr/>
            <p:nvPr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 extrusionOk="0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1" name="Google Shape;261;p46"/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 extrusionOk="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 extrusionOk="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262" name="Google Shape;262;p46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63" name="Google Shape;263;p46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64" name="Google Shape;264;p46"/>
          <p:cNvSpPr txBox="1">
            <a:spLocks noGrp="1"/>
          </p:cNvSpPr>
          <p:nvPr>
            <p:ph type="ctrTitle"/>
          </p:nvPr>
        </p:nvSpPr>
        <p:spPr>
          <a:xfrm>
            <a:off x="1106748" y="2135183"/>
            <a:ext cx="4115383" cy="9524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13708"/>
              </a:lnSpc>
              <a:spcBef>
                <a:spcPts val="73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5" name="Google Shape;26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6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46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68" name="Google Shape;268;p46"/>
          <p:cNvSpPr txBox="1">
            <a:spLocks noGrp="1"/>
          </p:cNvSpPr>
          <p:nvPr>
            <p:ph type="body" idx="1"/>
          </p:nvPr>
        </p:nvSpPr>
        <p:spPr>
          <a:xfrm>
            <a:off x="5431144" y="2462488"/>
            <a:ext cx="5757783" cy="409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2129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AutoNum type="arabicPeriod"/>
              <a:defRPr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228600" algn="l">
              <a:lnSpc>
                <a:spcPct val="161722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apositive de titre">
  <p:cSld name="5_Diapositive de titre">
    <p:bg>
      <p:bgPr>
        <a:solidFill>
          <a:schemeClr val="dk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1" name="Google Shape;271;p47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2" name="Google Shape;272;p47"/>
          <p:cNvSpPr txBox="1">
            <a:spLocks noGrp="1"/>
          </p:cNvSpPr>
          <p:nvPr>
            <p:ph type="ctrTitle"/>
          </p:nvPr>
        </p:nvSpPr>
        <p:spPr>
          <a:xfrm>
            <a:off x="5215493" y="1434366"/>
            <a:ext cx="5963716" cy="9524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13708"/>
              </a:lnSpc>
              <a:spcBef>
                <a:spcPts val="73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3" name="Google Shape;27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7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7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76" name="Google Shape;276;p47"/>
          <p:cNvSpPr txBox="1">
            <a:spLocks noGrp="1"/>
          </p:cNvSpPr>
          <p:nvPr>
            <p:ph type="body" idx="1"/>
          </p:nvPr>
        </p:nvSpPr>
        <p:spPr>
          <a:xfrm>
            <a:off x="5215493" y="2886059"/>
            <a:ext cx="5967489" cy="3668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2129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AutoNum type="arabicPeriod"/>
              <a:defRPr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228600" algn="l">
              <a:lnSpc>
                <a:spcPct val="161722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47"/>
          <p:cNvSpPr>
            <a:spLocks noGrp="1"/>
          </p:cNvSpPr>
          <p:nvPr>
            <p:ph type="pic" idx="2"/>
          </p:nvPr>
        </p:nvSpPr>
        <p:spPr>
          <a:xfrm>
            <a:off x="0" y="0"/>
            <a:ext cx="4236749" cy="565424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apositive de titre">
  <p:cSld name="6_Diapositive de titre">
    <p:bg>
      <p:bgPr>
        <a:solidFill>
          <a:schemeClr val="dk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48"/>
          <p:cNvGrpSpPr/>
          <p:nvPr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280" name="Google Shape;280;p48"/>
            <p:cNvSpPr/>
            <p:nvPr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 extrusionOk="0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1" name="Google Shape;281;p48"/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 extrusionOk="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 extrusionOk="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282" name="Google Shape;282;p48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3" name="Google Shape;283;p48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4" name="Google Shape;284;p48"/>
          <p:cNvSpPr txBox="1">
            <a:spLocks noGrp="1"/>
          </p:cNvSpPr>
          <p:nvPr>
            <p:ph type="ctrTitle"/>
          </p:nvPr>
        </p:nvSpPr>
        <p:spPr>
          <a:xfrm>
            <a:off x="1105214" y="1257236"/>
            <a:ext cx="4325931" cy="8022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13708"/>
              </a:lnSpc>
              <a:spcBef>
                <a:spcPts val="73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5" name="Google Shape;28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8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48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88" name="Google Shape;288;p48"/>
          <p:cNvSpPr txBox="1">
            <a:spLocks noGrp="1"/>
          </p:cNvSpPr>
          <p:nvPr>
            <p:ph type="body" idx="1"/>
          </p:nvPr>
        </p:nvSpPr>
        <p:spPr>
          <a:xfrm>
            <a:off x="5431144" y="1434366"/>
            <a:ext cx="5757783" cy="512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4555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"/>
              <a:buAutoNum type="arabicPeriod"/>
              <a:defRPr sz="20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228600" algn="l">
              <a:lnSpc>
                <a:spcPct val="101083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>
                <a:solidFill>
                  <a:srgbClr val="4F566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Diapositive de titre">
  <p:cSld name="7_Diapositive de titre">
    <p:bg>
      <p:bgPr>
        <a:solidFill>
          <a:schemeClr val="dk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1" name="Google Shape;291;p49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2" name="Google Shape;292;p49"/>
          <p:cNvSpPr txBox="1">
            <a:spLocks noGrp="1"/>
          </p:cNvSpPr>
          <p:nvPr>
            <p:ph type="ctrTitle"/>
          </p:nvPr>
        </p:nvSpPr>
        <p:spPr>
          <a:xfrm>
            <a:off x="5215493" y="417795"/>
            <a:ext cx="5640239" cy="9524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13708"/>
              </a:lnSpc>
              <a:spcBef>
                <a:spcPts val="73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3" name="Google Shape;293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9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49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96" name="Google Shape;296;p49"/>
          <p:cNvSpPr txBox="1">
            <a:spLocks noGrp="1"/>
          </p:cNvSpPr>
          <p:nvPr>
            <p:ph type="body" idx="1"/>
          </p:nvPr>
        </p:nvSpPr>
        <p:spPr>
          <a:xfrm>
            <a:off x="5215492" y="1638449"/>
            <a:ext cx="5967490" cy="480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4555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"/>
              <a:buAutoNum type="arabicPeriod"/>
              <a:defRPr sz="20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228600" algn="l">
              <a:lnSpc>
                <a:spcPct val="101083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>
                <a:solidFill>
                  <a:srgbClr val="4F566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49"/>
          <p:cNvSpPr>
            <a:spLocks noGrp="1"/>
          </p:cNvSpPr>
          <p:nvPr>
            <p:ph type="pic" idx="2"/>
          </p:nvPr>
        </p:nvSpPr>
        <p:spPr>
          <a:xfrm>
            <a:off x="0" y="0"/>
            <a:ext cx="4236749" cy="565424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Diapositive de titre">
  <p:cSld name="8_Diapositive de titre">
    <p:bg>
      <p:bgPr>
        <a:solidFill>
          <a:schemeClr val="dk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50"/>
          <p:cNvGrpSpPr/>
          <p:nvPr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300" name="Google Shape;300;p50"/>
            <p:cNvSpPr/>
            <p:nvPr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 extrusionOk="0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01" name="Google Shape;301;p50"/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 extrusionOk="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 extrusionOk="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302" name="Google Shape;302;p50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03" name="Google Shape;303;p50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04" name="Google Shape;304;p50"/>
          <p:cNvSpPr txBox="1">
            <a:spLocks noGrp="1"/>
          </p:cNvSpPr>
          <p:nvPr>
            <p:ph type="ctrTitle"/>
          </p:nvPr>
        </p:nvSpPr>
        <p:spPr>
          <a:xfrm>
            <a:off x="1087494" y="693064"/>
            <a:ext cx="2651746" cy="2789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76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 Light"/>
              <a:buNone/>
              <a:defRPr sz="1200" b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05" name="Google Shape;305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0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50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08" name="Google Shape;308;p50"/>
          <p:cNvSpPr txBox="1">
            <a:spLocks noGrp="1"/>
          </p:cNvSpPr>
          <p:nvPr>
            <p:ph type="body" idx="1"/>
          </p:nvPr>
        </p:nvSpPr>
        <p:spPr>
          <a:xfrm>
            <a:off x="1142350" y="3072275"/>
            <a:ext cx="9667171" cy="10772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431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Poppins"/>
              <a:buAutoNum type="arabicPeriod"/>
              <a:defRPr sz="32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150051"/>
              </a:lnSpc>
              <a:spcBef>
                <a:spcPts val="364"/>
              </a:spcBef>
              <a:spcAft>
                <a:spcPts val="0"/>
              </a:spcAft>
              <a:buClr>
                <a:schemeClr val="dk2"/>
              </a:buClr>
              <a:buSzPts val="1940"/>
              <a:buFont typeface="Poppins"/>
              <a:buNone/>
              <a:defRPr sz="194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Diapositive de titre">
  <p:cSld name="9_Diapositive de titre">
    <p:bg>
      <p:bgPr>
        <a:solidFill>
          <a:schemeClr val="dk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51"/>
          <p:cNvGrpSpPr/>
          <p:nvPr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311" name="Google Shape;311;p51"/>
            <p:cNvSpPr/>
            <p:nvPr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 extrusionOk="0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2" name="Google Shape;312;p51"/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 extrusionOk="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 extrusionOk="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313" name="Google Shape;313;p51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14" name="Google Shape;314;p51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15" name="Google Shape;315;p51"/>
          <p:cNvSpPr txBox="1">
            <a:spLocks noGrp="1"/>
          </p:cNvSpPr>
          <p:nvPr>
            <p:ph type="ctrTitle"/>
          </p:nvPr>
        </p:nvSpPr>
        <p:spPr>
          <a:xfrm>
            <a:off x="1291789" y="1905844"/>
            <a:ext cx="9517732" cy="8309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73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AutoNum type="arabicPeriod"/>
              <a:defRPr sz="48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16" name="Google Shape;316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1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51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19" name="Google Shape;319;p51"/>
          <p:cNvSpPr txBox="1">
            <a:spLocks noGrp="1"/>
          </p:cNvSpPr>
          <p:nvPr>
            <p:ph type="body" idx="1"/>
          </p:nvPr>
        </p:nvSpPr>
        <p:spPr>
          <a:xfrm>
            <a:off x="4907095" y="4324913"/>
            <a:ext cx="5757783" cy="201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98"/>
              <a:buFont typeface="Poppins Light"/>
              <a:buNone/>
              <a:defRPr sz="1698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228600" algn="l">
              <a:lnSpc>
                <a:spcPct val="111080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092"/>
              <a:buFont typeface="Poppins"/>
              <a:buNone/>
              <a:defRPr sz="1092">
                <a:solidFill>
                  <a:srgbClr val="4F566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p51"/>
          <p:cNvSpPr txBox="1">
            <a:spLocks noGrp="1"/>
          </p:cNvSpPr>
          <p:nvPr>
            <p:ph type="body" idx="2"/>
          </p:nvPr>
        </p:nvSpPr>
        <p:spPr>
          <a:xfrm>
            <a:off x="1368691" y="4324913"/>
            <a:ext cx="3017503" cy="29007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Light"/>
              <a:buNone/>
              <a:defRPr sz="1800" b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apositive de titre">
  <p:cSld name="4_Diapositive de titre 2">
    <p:bg>
      <p:bgPr>
        <a:solidFill>
          <a:schemeClr val="dk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52"/>
          <p:cNvGrpSpPr/>
          <p:nvPr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323" name="Google Shape;323;p52"/>
            <p:cNvSpPr/>
            <p:nvPr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 extrusionOk="0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24" name="Google Shape;324;p52"/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 extrusionOk="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 extrusionOk="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325" name="Google Shape;325;p52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26" name="Google Shape;326;p52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27" name="Google Shape;327;p52"/>
          <p:cNvSpPr txBox="1">
            <a:spLocks noGrp="1"/>
          </p:cNvSpPr>
          <p:nvPr>
            <p:ph type="ctrTitle"/>
          </p:nvPr>
        </p:nvSpPr>
        <p:spPr>
          <a:xfrm>
            <a:off x="1106748" y="2135183"/>
            <a:ext cx="4115383" cy="9524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13708"/>
              </a:lnSpc>
              <a:spcBef>
                <a:spcPts val="73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8" name="Google Shape;328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2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52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31" name="Google Shape;331;p52"/>
          <p:cNvSpPr txBox="1">
            <a:spLocks noGrp="1"/>
          </p:cNvSpPr>
          <p:nvPr>
            <p:ph type="body" idx="1"/>
          </p:nvPr>
        </p:nvSpPr>
        <p:spPr>
          <a:xfrm>
            <a:off x="5431144" y="2462488"/>
            <a:ext cx="5757783" cy="409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2129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AutoNum type="arabicPeriod"/>
              <a:defRPr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228600" algn="l">
              <a:lnSpc>
                <a:spcPct val="161722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apositive de titre">
  <p:cSld name="5_Diapositive de titre 2">
    <p:bg>
      <p:bgPr>
        <a:solidFill>
          <a:schemeClr val="dk1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34" name="Google Shape;334;p53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35" name="Google Shape;335;p53"/>
          <p:cNvSpPr txBox="1">
            <a:spLocks noGrp="1"/>
          </p:cNvSpPr>
          <p:nvPr>
            <p:ph type="ctrTitle"/>
          </p:nvPr>
        </p:nvSpPr>
        <p:spPr>
          <a:xfrm>
            <a:off x="5215493" y="1434366"/>
            <a:ext cx="5963716" cy="9524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13708"/>
              </a:lnSpc>
              <a:spcBef>
                <a:spcPts val="73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6" name="Google Shape;336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3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53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39" name="Google Shape;339;p53"/>
          <p:cNvSpPr txBox="1">
            <a:spLocks noGrp="1"/>
          </p:cNvSpPr>
          <p:nvPr>
            <p:ph type="body" idx="1"/>
          </p:nvPr>
        </p:nvSpPr>
        <p:spPr>
          <a:xfrm>
            <a:off x="5215493" y="2886059"/>
            <a:ext cx="5967489" cy="3668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2129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AutoNum type="arabicPeriod"/>
              <a:defRPr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228600" algn="l">
              <a:lnSpc>
                <a:spcPct val="161722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53"/>
          <p:cNvSpPr>
            <a:spLocks noGrp="1"/>
          </p:cNvSpPr>
          <p:nvPr>
            <p:ph type="pic" idx="2"/>
          </p:nvPr>
        </p:nvSpPr>
        <p:spPr>
          <a:xfrm>
            <a:off x="0" y="0"/>
            <a:ext cx="4236749" cy="565424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apositive de titre">
  <p:cSld name="6_Diapositive de titre 2">
    <p:bg>
      <p:bgPr>
        <a:solidFill>
          <a:schemeClr val="dk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54"/>
          <p:cNvGrpSpPr/>
          <p:nvPr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343" name="Google Shape;343;p54"/>
            <p:cNvSpPr/>
            <p:nvPr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 extrusionOk="0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4" name="Google Shape;344;p54"/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 extrusionOk="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 extrusionOk="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345" name="Google Shape;345;p54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46" name="Google Shape;346;p54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47" name="Google Shape;347;p54"/>
          <p:cNvSpPr txBox="1">
            <a:spLocks noGrp="1"/>
          </p:cNvSpPr>
          <p:nvPr>
            <p:ph type="ctrTitle"/>
          </p:nvPr>
        </p:nvSpPr>
        <p:spPr>
          <a:xfrm>
            <a:off x="1105214" y="1257236"/>
            <a:ext cx="4325931" cy="8022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13708"/>
              </a:lnSpc>
              <a:spcBef>
                <a:spcPts val="73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48" name="Google Shape;348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4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54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51" name="Google Shape;351;p54"/>
          <p:cNvSpPr txBox="1">
            <a:spLocks noGrp="1"/>
          </p:cNvSpPr>
          <p:nvPr>
            <p:ph type="body" idx="1"/>
          </p:nvPr>
        </p:nvSpPr>
        <p:spPr>
          <a:xfrm>
            <a:off x="5431144" y="1434366"/>
            <a:ext cx="5757783" cy="512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4555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"/>
              <a:buAutoNum type="arabicPeriod"/>
              <a:defRPr sz="20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228600" algn="l">
              <a:lnSpc>
                <a:spcPct val="101083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>
                <a:solidFill>
                  <a:srgbClr val="4F566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Diapositive de titre">
  <p:cSld name="7_Diapositive de titre 2">
    <p:bg>
      <p:bgPr>
        <a:solidFill>
          <a:schemeClr val="dk1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4" name="Google Shape;354;p55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5" name="Google Shape;355;p55"/>
          <p:cNvSpPr txBox="1">
            <a:spLocks noGrp="1"/>
          </p:cNvSpPr>
          <p:nvPr>
            <p:ph type="ctrTitle"/>
          </p:nvPr>
        </p:nvSpPr>
        <p:spPr>
          <a:xfrm>
            <a:off x="5215493" y="417795"/>
            <a:ext cx="5640239" cy="9524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13708"/>
              </a:lnSpc>
              <a:spcBef>
                <a:spcPts val="73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56" name="Google Shape;356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5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55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59" name="Google Shape;359;p55"/>
          <p:cNvSpPr txBox="1">
            <a:spLocks noGrp="1"/>
          </p:cNvSpPr>
          <p:nvPr>
            <p:ph type="body" idx="1"/>
          </p:nvPr>
        </p:nvSpPr>
        <p:spPr>
          <a:xfrm>
            <a:off x="5215492" y="1638449"/>
            <a:ext cx="5967490" cy="480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4555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"/>
              <a:buAutoNum type="arabicPeriod"/>
              <a:defRPr sz="20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228600" algn="l">
              <a:lnSpc>
                <a:spcPct val="101083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>
                <a:solidFill>
                  <a:srgbClr val="4F566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55"/>
          <p:cNvSpPr>
            <a:spLocks noGrp="1"/>
          </p:cNvSpPr>
          <p:nvPr>
            <p:ph type="pic" idx="2"/>
          </p:nvPr>
        </p:nvSpPr>
        <p:spPr>
          <a:xfrm>
            <a:off x="0" y="0"/>
            <a:ext cx="4236749" cy="565424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Diapositive de titre">
  <p:cSld name="8_Diapositive de titre 2">
    <p:bg>
      <p:bgPr>
        <a:solidFill>
          <a:schemeClr val="dk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56"/>
          <p:cNvGrpSpPr/>
          <p:nvPr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363" name="Google Shape;363;p56"/>
            <p:cNvSpPr/>
            <p:nvPr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 extrusionOk="0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4" name="Google Shape;364;p56"/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 extrusionOk="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 extrusionOk="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365" name="Google Shape;365;p56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66" name="Google Shape;366;p56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67" name="Google Shape;367;p56"/>
          <p:cNvSpPr txBox="1">
            <a:spLocks noGrp="1"/>
          </p:cNvSpPr>
          <p:nvPr>
            <p:ph type="ctrTitle"/>
          </p:nvPr>
        </p:nvSpPr>
        <p:spPr>
          <a:xfrm>
            <a:off x="1087494" y="693064"/>
            <a:ext cx="2651746" cy="2789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76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 Light"/>
              <a:buNone/>
              <a:defRPr sz="1200" b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68" name="Google Shape;368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6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56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71" name="Google Shape;371;p56"/>
          <p:cNvSpPr txBox="1">
            <a:spLocks noGrp="1"/>
          </p:cNvSpPr>
          <p:nvPr>
            <p:ph type="body" idx="1"/>
          </p:nvPr>
        </p:nvSpPr>
        <p:spPr>
          <a:xfrm>
            <a:off x="1142350" y="3072275"/>
            <a:ext cx="9667171" cy="10772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431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Poppins"/>
              <a:buAutoNum type="arabicPeriod"/>
              <a:defRPr sz="32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150051"/>
              </a:lnSpc>
              <a:spcBef>
                <a:spcPts val="364"/>
              </a:spcBef>
              <a:spcAft>
                <a:spcPts val="0"/>
              </a:spcAft>
              <a:buClr>
                <a:schemeClr val="dk2"/>
              </a:buClr>
              <a:buSzPts val="1940"/>
              <a:buFont typeface="Poppins"/>
              <a:buNone/>
              <a:defRPr sz="194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Diapositive de titre">
  <p:cSld name="9_Diapositive de titre 2">
    <p:bg>
      <p:bgPr>
        <a:solidFill>
          <a:schemeClr val="dk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57"/>
          <p:cNvGrpSpPr/>
          <p:nvPr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374" name="Google Shape;374;p57"/>
            <p:cNvSpPr/>
            <p:nvPr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 extrusionOk="0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5" name="Google Shape;375;p57"/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 extrusionOk="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 extrusionOk="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376" name="Google Shape;376;p57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77" name="Google Shape;377;p57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78" name="Google Shape;378;p57"/>
          <p:cNvSpPr txBox="1">
            <a:spLocks noGrp="1"/>
          </p:cNvSpPr>
          <p:nvPr>
            <p:ph type="ctrTitle"/>
          </p:nvPr>
        </p:nvSpPr>
        <p:spPr>
          <a:xfrm>
            <a:off x="1291789" y="1905844"/>
            <a:ext cx="9517732" cy="8309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73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AutoNum type="arabicPeriod"/>
              <a:defRPr sz="48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79" name="Google Shape;379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7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57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82" name="Google Shape;382;p57"/>
          <p:cNvSpPr txBox="1">
            <a:spLocks noGrp="1"/>
          </p:cNvSpPr>
          <p:nvPr>
            <p:ph type="body" idx="1"/>
          </p:nvPr>
        </p:nvSpPr>
        <p:spPr>
          <a:xfrm>
            <a:off x="4907095" y="4324913"/>
            <a:ext cx="5757783" cy="201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98"/>
              <a:buFont typeface="Poppins Light"/>
              <a:buNone/>
              <a:defRPr sz="1698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228600" algn="l">
              <a:lnSpc>
                <a:spcPct val="111080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092"/>
              <a:buFont typeface="Poppins"/>
              <a:buNone/>
              <a:defRPr sz="1092">
                <a:solidFill>
                  <a:srgbClr val="4F566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3" name="Google Shape;383;p57"/>
          <p:cNvSpPr txBox="1">
            <a:spLocks noGrp="1"/>
          </p:cNvSpPr>
          <p:nvPr>
            <p:ph type="body" idx="2"/>
          </p:nvPr>
        </p:nvSpPr>
        <p:spPr>
          <a:xfrm>
            <a:off x="1368691" y="4324913"/>
            <a:ext cx="3017503" cy="29007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Light"/>
              <a:buNone/>
              <a:defRPr sz="1800" b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apositive de titre">
  <p:cSld name="4_Diapositive de titre 3">
    <p:bg>
      <p:bgPr>
        <a:solidFill>
          <a:schemeClr val="dk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58"/>
          <p:cNvGrpSpPr/>
          <p:nvPr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386" name="Google Shape;386;p58"/>
            <p:cNvSpPr/>
            <p:nvPr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 extrusionOk="0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7" name="Google Shape;387;p58"/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 extrusionOk="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 extrusionOk="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388" name="Google Shape;388;p58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9" name="Google Shape;389;p58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0" name="Google Shape;390;p58"/>
          <p:cNvSpPr txBox="1">
            <a:spLocks noGrp="1"/>
          </p:cNvSpPr>
          <p:nvPr>
            <p:ph type="ctrTitle"/>
          </p:nvPr>
        </p:nvSpPr>
        <p:spPr>
          <a:xfrm>
            <a:off x="1106748" y="2135183"/>
            <a:ext cx="4115383" cy="9524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13708"/>
              </a:lnSpc>
              <a:spcBef>
                <a:spcPts val="73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91" name="Google Shape;391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8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58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94" name="Google Shape;394;p58"/>
          <p:cNvSpPr txBox="1">
            <a:spLocks noGrp="1"/>
          </p:cNvSpPr>
          <p:nvPr>
            <p:ph type="body" idx="1"/>
          </p:nvPr>
        </p:nvSpPr>
        <p:spPr>
          <a:xfrm>
            <a:off x="5431144" y="2462488"/>
            <a:ext cx="5757783" cy="409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2129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AutoNum type="arabicPeriod"/>
              <a:defRPr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228600" algn="l">
              <a:lnSpc>
                <a:spcPct val="161722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apositive de titre">
  <p:cSld name="5_Diapositive de titre 3">
    <p:bg>
      <p:bgPr>
        <a:solidFill>
          <a:schemeClr val="dk1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7" name="Google Shape;397;p59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8" name="Google Shape;398;p59"/>
          <p:cNvSpPr txBox="1">
            <a:spLocks noGrp="1"/>
          </p:cNvSpPr>
          <p:nvPr>
            <p:ph type="ctrTitle"/>
          </p:nvPr>
        </p:nvSpPr>
        <p:spPr>
          <a:xfrm>
            <a:off x="5215493" y="1434366"/>
            <a:ext cx="5963716" cy="9524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13708"/>
              </a:lnSpc>
              <a:spcBef>
                <a:spcPts val="73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99" name="Google Shape;399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9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59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02" name="Google Shape;402;p59"/>
          <p:cNvSpPr txBox="1">
            <a:spLocks noGrp="1"/>
          </p:cNvSpPr>
          <p:nvPr>
            <p:ph type="body" idx="1"/>
          </p:nvPr>
        </p:nvSpPr>
        <p:spPr>
          <a:xfrm>
            <a:off x="5215493" y="2886059"/>
            <a:ext cx="5967489" cy="3668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2129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AutoNum type="arabicPeriod"/>
              <a:defRPr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228600" algn="l">
              <a:lnSpc>
                <a:spcPct val="161722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3" name="Google Shape;403;p59"/>
          <p:cNvSpPr>
            <a:spLocks noGrp="1"/>
          </p:cNvSpPr>
          <p:nvPr>
            <p:ph type="pic" idx="2"/>
          </p:nvPr>
        </p:nvSpPr>
        <p:spPr>
          <a:xfrm>
            <a:off x="0" y="0"/>
            <a:ext cx="4236749" cy="565424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apositive de titre">
  <p:cSld name="6_Diapositive de titre 3">
    <p:bg>
      <p:bgPr>
        <a:solidFill>
          <a:schemeClr val="dk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60"/>
          <p:cNvGrpSpPr/>
          <p:nvPr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406" name="Google Shape;406;p60"/>
            <p:cNvSpPr/>
            <p:nvPr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 extrusionOk="0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07" name="Google Shape;407;p60"/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 extrusionOk="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 extrusionOk="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408" name="Google Shape;408;p60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09" name="Google Shape;409;p60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10" name="Google Shape;410;p60"/>
          <p:cNvSpPr txBox="1">
            <a:spLocks noGrp="1"/>
          </p:cNvSpPr>
          <p:nvPr>
            <p:ph type="ctrTitle"/>
          </p:nvPr>
        </p:nvSpPr>
        <p:spPr>
          <a:xfrm>
            <a:off x="1105214" y="1257236"/>
            <a:ext cx="4325931" cy="8022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13708"/>
              </a:lnSpc>
              <a:spcBef>
                <a:spcPts val="73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11" name="Google Shape;411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0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60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14" name="Google Shape;414;p60"/>
          <p:cNvSpPr txBox="1">
            <a:spLocks noGrp="1"/>
          </p:cNvSpPr>
          <p:nvPr>
            <p:ph type="body" idx="1"/>
          </p:nvPr>
        </p:nvSpPr>
        <p:spPr>
          <a:xfrm>
            <a:off x="5431144" y="1434366"/>
            <a:ext cx="5757783" cy="512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4555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"/>
              <a:buAutoNum type="arabicPeriod"/>
              <a:defRPr sz="20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228600" algn="l">
              <a:lnSpc>
                <a:spcPct val="101083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>
                <a:solidFill>
                  <a:srgbClr val="4F566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Diapositive de titre">
  <p:cSld name="7_Diapositive de titre 3">
    <p:bg>
      <p:bgPr>
        <a:solidFill>
          <a:schemeClr val="dk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1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17" name="Google Shape;417;p61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18" name="Google Shape;418;p61"/>
          <p:cNvSpPr txBox="1">
            <a:spLocks noGrp="1"/>
          </p:cNvSpPr>
          <p:nvPr>
            <p:ph type="ctrTitle"/>
          </p:nvPr>
        </p:nvSpPr>
        <p:spPr>
          <a:xfrm>
            <a:off x="5215493" y="417795"/>
            <a:ext cx="5640239" cy="9524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13708"/>
              </a:lnSpc>
              <a:spcBef>
                <a:spcPts val="73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19" name="Google Shape;419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1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61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22" name="Google Shape;422;p61"/>
          <p:cNvSpPr txBox="1">
            <a:spLocks noGrp="1"/>
          </p:cNvSpPr>
          <p:nvPr>
            <p:ph type="body" idx="1"/>
          </p:nvPr>
        </p:nvSpPr>
        <p:spPr>
          <a:xfrm>
            <a:off x="5215492" y="1638449"/>
            <a:ext cx="5967490" cy="480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4555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"/>
              <a:buAutoNum type="arabicPeriod"/>
              <a:defRPr sz="20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228600" algn="l">
              <a:lnSpc>
                <a:spcPct val="101083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>
                <a:solidFill>
                  <a:srgbClr val="4F566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3" name="Google Shape;423;p61"/>
          <p:cNvSpPr>
            <a:spLocks noGrp="1"/>
          </p:cNvSpPr>
          <p:nvPr>
            <p:ph type="pic" idx="2"/>
          </p:nvPr>
        </p:nvSpPr>
        <p:spPr>
          <a:xfrm>
            <a:off x="0" y="0"/>
            <a:ext cx="4236749" cy="565424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Diapositive de titre">
  <p:cSld name="8_Diapositive de titre 3">
    <p:bg>
      <p:bgPr>
        <a:solidFill>
          <a:schemeClr val="dk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62"/>
          <p:cNvGrpSpPr/>
          <p:nvPr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426" name="Google Shape;426;p62"/>
            <p:cNvSpPr/>
            <p:nvPr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 extrusionOk="0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27" name="Google Shape;427;p62"/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 extrusionOk="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 extrusionOk="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428" name="Google Shape;428;p62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29" name="Google Shape;429;p62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0" name="Google Shape;430;p62"/>
          <p:cNvSpPr txBox="1">
            <a:spLocks noGrp="1"/>
          </p:cNvSpPr>
          <p:nvPr>
            <p:ph type="ctrTitle"/>
          </p:nvPr>
        </p:nvSpPr>
        <p:spPr>
          <a:xfrm>
            <a:off x="1087494" y="693064"/>
            <a:ext cx="2651746" cy="2789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76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 Light"/>
              <a:buNone/>
              <a:defRPr sz="1200" b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1" name="Google Shape;431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2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62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34" name="Google Shape;434;p62"/>
          <p:cNvSpPr txBox="1">
            <a:spLocks noGrp="1"/>
          </p:cNvSpPr>
          <p:nvPr>
            <p:ph type="body" idx="1"/>
          </p:nvPr>
        </p:nvSpPr>
        <p:spPr>
          <a:xfrm>
            <a:off x="1142350" y="3072275"/>
            <a:ext cx="9667171" cy="10772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431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Poppins"/>
              <a:buAutoNum type="arabicPeriod"/>
              <a:defRPr sz="32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150051"/>
              </a:lnSpc>
              <a:spcBef>
                <a:spcPts val="364"/>
              </a:spcBef>
              <a:spcAft>
                <a:spcPts val="0"/>
              </a:spcAft>
              <a:buClr>
                <a:schemeClr val="dk2"/>
              </a:buClr>
              <a:buSzPts val="1940"/>
              <a:buFont typeface="Poppins"/>
              <a:buNone/>
              <a:defRPr sz="194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Diapositive de titre">
  <p:cSld name="9_Diapositive de titre 3">
    <p:bg>
      <p:bgPr>
        <a:solidFill>
          <a:schemeClr val="dk1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63"/>
          <p:cNvGrpSpPr/>
          <p:nvPr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437" name="Google Shape;437;p63"/>
            <p:cNvSpPr/>
            <p:nvPr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 extrusionOk="0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38" name="Google Shape;438;p63"/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 extrusionOk="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 extrusionOk="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noFill/>
            <a:ln w="9525" cap="flat" cmpd="sng">
              <a:solidFill>
                <a:srgbClr val="00A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439" name="Google Shape;439;p63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40" name="Google Shape;440;p63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41" name="Google Shape;441;p63"/>
          <p:cNvSpPr txBox="1">
            <a:spLocks noGrp="1"/>
          </p:cNvSpPr>
          <p:nvPr>
            <p:ph type="ctrTitle"/>
          </p:nvPr>
        </p:nvSpPr>
        <p:spPr>
          <a:xfrm>
            <a:off x="1291789" y="1905844"/>
            <a:ext cx="9517732" cy="8309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73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AutoNum type="arabicPeriod"/>
              <a:defRPr sz="48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2" name="Google Shape;442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3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63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45" name="Google Shape;445;p63"/>
          <p:cNvSpPr txBox="1">
            <a:spLocks noGrp="1"/>
          </p:cNvSpPr>
          <p:nvPr>
            <p:ph type="body" idx="1"/>
          </p:nvPr>
        </p:nvSpPr>
        <p:spPr>
          <a:xfrm>
            <a:off x="4907095" y="4324913"/>
            <a:ext cx="5757783" cy="201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98"/>
              <a:buFont typeface="Poppins Light"/>
              <a:buNone/>
              <a:defRPr sz="1698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228600" algn="l">
              <a:lnSpc>
                <a:spcPct val="111080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092"/>
              <a:buFont typeface="Poppins"/>
              <a:buNone/>
              <a:defRPr sz="1092">
                <a:solidFill>
                  <a:srgbClr val="4F566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6" name="Google Shape;446;p63"/>
          <p:cNvSpPr txBox="1">
            <a:spLocks noGrp="1"/>
          </p:cNvSpPr>
          <p:nvPr>
            <p:ph type="body" idx="2"/>
          </p:nvPr>
        </p:nvSpPr>
        <p:spPr>
          <a:xfrm>
            <a:off x="1368691" y="4324913"/>
            <a:ext cx="3017503" cy="29007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Light"/>
              <a:buNone/>
              <a:defRPr sz="1800" b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Diapositive de titre">
  <p:cSld name="10_Diapositive de titre">
    <p:bg>
      <p:bgPr>
        <a:solidFill>
          <a:schemeClr val="lt1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64"/>
          <p:cNvGrpSpPr/>
          <p:nvPr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449" name="Google Shape;449;p64"/>
            <p:cNvSpPr/>
            <p:nvPr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 extrusionOk="0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50" name="Google Shape;450;p64"/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 extrusionOk="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 extrusionOk="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451" name="Google Shape;451;p64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52" name="Google Shape;452;p64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53" name="Google Shape;453;p64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64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455" name="Google Shape;455;p64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456" name="Google Shape;456;p64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57" name="Google Shape;457;p64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458" name="Google Shape;458;p64"/>
          <p:cNvSpPr txBox="1">
            <a:spLocks noGrp="1"/>
          </p:cNvSpPr>
          <p:nvPr>
            <p:ph type="title"/>
          </p:nvPr>
        </p:nvSpPr>
        <p:spPr>
          <a:xfrm>
            <a:off x="1139871" y="989481"/>
            <a:ext cx="10049522" cy="70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64"/>
          <p:cNvSpPr txBox="1">
            <a:spLocks noGrp="1"/>
          </p:cNvSpPr>
          <p:nvPr>
            <p:ph type="body" idx="1"/>
          </p:nvPr>
        </p:nvSpPr>
        <p:spPr>
          <a:xfrm>
            <a:off x="1139871" y="1765952"/>
            <a:ext cx="10049521" cy="465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0" name="Google Shape;460;p64"/>
          <p:cNvSpPr txBox="1">
            <a:spLocks noGrp="1"/>
          </p:cNvSpPr>
          <p:nvPr>
            <p:ph type="body" idx="2"/>
          </p:nvPr>
        </p:nvSpPr>
        <p:spPr>
          <a:xfrm>
            <a:off x="1139871" y="3290377"/>
            <a:ext cx="4956129" cy="295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Diapositive de titre">
  <p:cSld name="11_Diapositive de titre"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65"/>
          <p:cNvGrpSpPr/>
          <p:nvPr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463" name="Google Shape;463;p65"/>
            <p:cNvSpPr/>
            <p:nvPr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 extrusionOk="0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64" name="Google Shape;464;p65"/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 extrusionOk="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 extrusionOk="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465" name="Google Shape;465;p65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66" name="Google Shape;466;p65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67" name="Google Shape;467;p65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65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469" name="Google Shape;469;p65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470" name="Google Shape;470;p65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71" name="Google Shape;471;p65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472" name="Google Shape;472;p65"/>
          <p:cNvSpPr txBox="1">
            <a:spLocks noGrp="1"/>
          </p:cNvSpPr>
          <p:nvPr>
            <p:ph type="title"/>
          </p:nvPr>
        </p:nvSpPr>
        <p:spPr>
          <a:xfrm>
            <a:off x="1139871" y="989481"/>
            <a:ext cx="10049522" cy="70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65"/>
          <p:cNvSpPr txBox="1">
            <a:spLocks noGrp="1"/>
          </p:cNvSpPr>
          <p:nvPr>
            <p:ph type="body" idx="1"/>
          </p:nvPr>
        </p:nvSpPr>
        <p:spPr>
          <a:xfrm>
            <a:off x="1139871" y="3000967"/>
            <a:ext cx="1259250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4" name="Google Shape;474;p65"/>
          <p:cNvSpPr txBox="1">
            <a:spLocks noGrp="1"/>
          </p:cNvSpPr>
          <p:nvPr>
            <p:ph type="body" idx="2"/>
          </p:nvPr>
        </p:nvSpPr>
        <p:spPr>
          <a:xfrm>
            <a:off x="1139872" y="3674072"/>
            <a:ext cx="3054554" cy="430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5" name="Google Shape;475;p65"/>
          <p:cNvSpPr txBox="1">
            <a:spLocks noGrp="1"/>
          </p:cNvSpPr>
          <p:nvPr>
            <p:ph type="body" idx="3"/>
          </p:nvPr>
        </p:nvSpPr>
        <p:spPr>
          <a:xfrm>
            <a:off x="4537479" y="3000967"/>
            <a:ext cx="1259250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6" name="Google Shape;476;p65"/>
          <p:cNvSpPr txBox="1">
            <a:spLocks noGrp="1"/>
          </p:cNvSpPr>
          <p:nvPr>
            <p:ph type="body" idx="4"/>
          </p:nvPr>
        </p:nvSpPr>
        <p:spPr>
          <a:xfrm>
            <a:off x="4537480" y="3674072"/>
            <a:ext cx="3054554" cy="430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7" name="Google Shape;477;p65"/>
          <p:cNvSpPr txBox="1">
            <a:spLocks noGrp="1"/>
          </p:cNvSpPr>
          <p:nvPr>
            <p:ph type="body" idx="5"/>
          </p:nvPr>
        </p:nvSpPr>
        <p:spPr>
          <a:xfrm>
            <a:off x="7903902" y="3000967"/>
            <a:ext cx="1259250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8" name="Google Shape;478;p65"/>
          <p:cNvSpPr txBox="1">
            <a:spLocks noGrp="1"/>
          </p:cNvSpPr>
          <p:nvPr>
            <p:ph type="body" idx="6"/>
          </p:nvPr>
        </p:nvSpPr>
        <p:spPr>
          <a:xfrm>
            <a:off x="7903903" y="3674072"/>
            <a:ext cx="3054554" cy="430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Diapositive de titre">
  <p:cSld name="12_Diapositive de titre">
    <p:bg>
      <p:bgPr>
        <a:solidFill>
          <a:schemeClr val="lt1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66"/>
          <p:cNvGrpSpPr/>
          <p:nvPr/>
        </p:nvGrpSpPr>
        <p:grpSpPr>
          <a:xfrm>
            <a:off x="0" y="1975170"/>
            <a:ext cx="9253751" cy="8353741"/>
            <a:chOff x="0" y="3257201"/>
            <a:chExt cx="15259050" cy="13775938"/>
          </a:xfrm>
        </p:grpSpPr>
        <p:sp>
          <p:nvSpPr>
            <p:cNvPr id="481" name="Google Shape;481;p66"/>
            <p:cNvSpPr/>
            <p:nvPr/>
          </p:nvSpPr>
          <p:spPr>
            <a:xfrm>
              <a:off x="682870" y="3257201"/>
              <a:ext cx="13936684" cy="13201999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82" name="Google Shape;482;p66"/>
            <p:cNvSpPr/>
            <p:nvPr/>
          </p:nvSpPr>
          <p:spPr>
            <a:xfrm>
              <a:off x="0" y="11309350"/>
              <a:ext cx="15259050" cy="572378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483" name="Google Shape;483;p66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84" name="Google Shape;484;p66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85" name="Google Shape;485;p66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66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487" name="Google Shape;487;p66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488" name="Google Shape;488;p66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89" name="Google Shape;489;p66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490" name="Google Shape;490;p66"/>
          <p:cNvSpPr txBox="1">
            <a:spLocks noGrp="1"/>
          </p:cNvSpPr>
          <p:nvPr>
            <p:ph type="title"/>
          </p:nvPr>
        </p:nvSpPr>
        <p:spPr>
          <a:xfrm>
            <a:off x="1142134" y="989481"/>
            <a:ext cx="8736565" cy="70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66"/>
          <p:cNvSpPr txBox="1">
            <a:spLocks noGrp="1"/>
          </p:cNvSpPr>
          <p:nvPr>
            <p:ph type="body" idx="1"/>
          </p:nvPr>
        </p:nvSpPr>
        <p:spPr>
          <a:xfrm>
            <a:off x="1142134" y="1678836"/>
            <a:ext cx="2227417" cy="465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2" name="Google Shape;492;p66"/>
          <p:cNvSpPr txBox="1">
            <a:spLocks noGrp="1"/>
          </p:cNvSpPr>
          <p:nvPr>
            <p:ph type="body" idx="2"/>
          </p:nvPr>
        </p:nvSpPr>
        <p:spPr>
          <a:xfrm>
            <a:off x="3743091" y="2353960"/>
            <a:ext cx="2352910" cy="4008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108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3" name="Google Shape;493;p66"/>
          <p:cNvSpPr>
            <a:spLocks noGrp="1"/>
          </p:cNvSpPr>
          <p:nvPr>
            <p:ph type="pic" idx="3"/>
          </p:nvPr>
        </p:nvSpPr>
        <p:spPr>
          <a:xfrm>
            <a:off x="8032653" y="2379699"/>
            <a:ext cx="1120617" cy="1120538"/>
          </a:xfrm>
          <a:prstGeom prst="rect">
            <a:avLst/>
          </a:prstGeom>
          <a:solidFill>
            <a:srgbClr val="E5E8EE"/>
          </a:solidFill>
          <a:ln>
            <a:noFill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Diapositive de titre">
  <p:cSld name="13_Diapositive de titre">
    <p:bg>
      <p:bgPr>
        <a:solidFill>
          <a:schemeClr val="lt1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67"/>
          <p:cNvGrpSpPr/>
          <p:nvPr/>
        </p:nvGrpSpPr>
        <p:grpSpPr>
          <a:xfrm>
            <a:off x="6096000" y="-3157286"/>
            <a:ext cx="10452531" cy="10015286"/>
            <a:chOff x="28727400" y="4676600"/>
            <a:chExt cx="17235788" cy="16515949"/>
          </a:xfrm>
        </p:grpSpPr>
        <p:sp>
          <p:nvSpPr>
            <p:cNvPr id="496" name="Google Shape;496;p67"/>
            <p:cNvSpPr/>
            <p:nvPr/>
          </p:nvSpPr>
          <p:spPr>
            <a:xfrm>
              <a:off x="30563347" y="6685623"/>
              <a:ext cx="13936684" cy="13201999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97" name="Google Shape;497;p67"/>
            <p:cNvSpPr/>
            <p:nvPr/>
          </p:nvSpPr>
          <p:spPr>
            <a:xfrm>
              <a:off x="38772300" y="9858200"/>
              <a:ext cx="7190888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98" name="Google Shape;498;p67"/>
            <p:cNvSpPr/>
            <p:nvPr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499" name="Google Shape;499;p67"/>
          <p:cNvSpPr>
            <a:spLocks noGrp="1"/>
          </p:cNvSpPr>
          <p:nvPr>
            <p:ph type="pic" idx="2"/>
          </p:nvPr>
        </p:nvSpPr>
        <p:spPr>
          <a:xfrm>
            <a:off x="0" y="0"/>
            <a:ext cx="5444821" cy="6856075"/>
          </a:xfrm>
          <a:prstGeom prst="rect">
            <a:avLst/>
          </a:prstGeom>
          <a:solidFill>
            <a:srgbClr val="E5E8EE"/>
          </a:solidFill>
          <a:ln>
            <a:noFill/>
          </a:ln>
        </p:spPr>
      </p:sp>
      <p:sp>
        <p:nvSpPr>
          <p:cNvPr id="500" name="Google Shape;500;p67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1" name="Google Shape;501;p67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2" name="Google Shape;502;p67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67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504" name="Google Shape;504;p67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505" name="Google Shape;505;p67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06" name="Google Shape;506;p67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507" name="Google Shape;507;p67"/>
          <p:cNvSpPr txBox="1">
            <a:spLocks noGrp="1"/>
          </p:cNvSpPr>
          <p:nvPr>
            <p:ph type="title"/>
          </p:nvPr>
        </p:nvSpPr>
        <p:spPr>
          <a:xfrm>
            <a:off x="6231172" y="989481"/>
            <a:ext cx="4809404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67"/>
          <p:cNvSpPr txBox="1">
            <a:spLocks noGrp="1"/>
          </p:cNvSpPr>
          <p:nvPr>
            <p:ph type="body" idx="1"/>
          </p:nvPr>
        </p:nvSpPr>
        <p:spPr>
          <a:xfrm>
            <a:off x="6231172" y="2817281"/>
            <a:ext cx="3700340" cy="5401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Diapositive de titre">
  <p:cSld name="31_Diapositive de titre">
    <p:bg>
      <p:bgPr>
        <a:solidFill>
          <a:schemeClr val="lt1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68"/>
          <p:cNvGrpSpPr/>
          <p:nvPr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511" name="Google Shape;511;p68"/>
            <p:cNvSpPr/>
            <p:nvPr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 extrusionOk="0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12" name="Google Shape;512;p68"/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 extrusionOk="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 extrusionOk="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513" name="Google Shape;513;p68"/>
          <p:cNvSpPr/>
          <p:nvPr/>
        </p:nvSpPr>
        <p:spPr>
          <a:xfrm>
            <a:off x="940008" y="1857936"/>
            <a:ext cx="3657986" cy="44821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4" name="Google Shape;514;p68"/>
          <p:cNvSpPr>
            <a:spLocks noGrp="1"/>
          </p:cNvSpPr>
          <p:nvPr>
            <p:ph type="pic" idx="2"/>
          </p:nvPr>
        </p:nvSpPr>
        <p:spPr>
          <a:xfrm>
            <a:off x="6096001" y="0"/>
            <a:ext cx="6096000" cy="6856075"/>
          </a:xfrm>
          <a:prstGeom prst="rect">
            <a:avLst/>
          </a:prstGeom>
          <a:solidFill>
            <a:srgbClr val="E5E8EE"/>
          </a:solidFill>
          <a:ln>
            <a:noFill/>
          </a:ln>
        </p:spPr>
      </p:sp>
      <p:sp>
        <p:nvSpPr>
          <p:cNvPr id="515" name="Google Shape;515;p68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6" name="Google Shape;516;p68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68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518" name="Google Shape;518;p68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519" name="Google Shape;519;p68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20" name="Google Shape;520;p68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521" name="Google Shape;521;p68"/>
          <p:cNvSpPr txBox="1">
            <a:spLocks noGrp="1"/>
          </p:cNvSpPr>
          <p:nvPr>
            <p:ph type="body" idx="1"/>
          </p:nvPr>
        </p:nvSpPr>
        <p:spPr>
          <a:xfrm>
            <a:off x="1151506" y="2574156"/>
            <a:ext cx="3007175" cy="503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169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48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22" name="Google Shape;522;p68"/>
          <p:cNvCxnSpPr/>
          <p:nvPr/>
        </p:nvCxnSpPr>
        <p:spPr>
          <a:xfrm>
            <a:off x="11397456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Diapositive de titre">
  <p:cSld name="15_Diapositive de titre">
    <p:bg>
      <p:bgPr>
        <a:solidFill>
          <a:schemeClr val="lt1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69"/>
          <p:cNvGrpSpPr/>
          <p:nvPr/>
        </p:nvGrpSpPr>
        <p:grpSpPr>
          <a:xfrm>
            <a:off x="6096000" y="-3157286"/>
            <a:ext cx="10452531" cy="10015286"/>
            <a:chOff x="28727400" y="4676600"/>
            <a:chExt cx="17235788" cy="16515949"/>
          </a:xfrm>
        </p:grpSpPr>
        <p:sp>
          <p:nvSpPr>
            <p:cNvPr id="525" name="Google Shape;525;p69"/>
            <p:cNvSpPr/>
            <p:nvPr/>
          </p:nvSpPr>
          <p:spPr>
            <a:xfrm>
              <a:off x="30563347" y="6685623"/>
              <a:ext cx="13936684" cy="13201999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26" name="Google Shape;526;p69"/>
            <p:cNvSpPr/>
            <p:nvPr/>
          </p:nvSpPr>
          <p:spPr>
            <a:xfrm>
              <a:off x="38772300" y="9858200"/>
              <a:ext cx="7190888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27" name="Google Shape;527;p69"/>
            <p:cNvSpPr/>
            <p:nvPr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528" name="Google Shape;528;p69"/>
          <p:cNvSpPr>
            <a:spLocks noGrp="1"/>
          </p:cNvSpPr>
          <p:nvPr>
            <p:ph type="pic" idx="2"/>
          </p:nvPr>
        </p:nvSpPr>
        <p:spPr>
          <a:xfrm>
            <a:off x="1" y="0"/>
            <a:ext cx="3508375" cy="6856075"/>
          </a:xfrm>
          <a:prstGeom prst="rect">
            <a:avLst/>
          </a:prstGeom>
          <a:solidFill>
            <a:srgbClr val="E5E8EE"/>
          </a:solidFill>
          <a:ln>
            <a:noFill/>
          </a:ln>
        </p:spPr>
      </p:sp>
      <p:sp>
        <p:nvSpPr>
          <p:cNvPr id="529" name="Google Shape;529;p69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30" name="Google Shape;530;p69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31" name="Google Shape;531;p69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69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533" name="Google Shape;533;p69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534" name="Google Shape;534;p69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35" name="Google Shape;535;p69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536" name="Google Shape;536;p69"/>
          <p:cNvSpPr txBox="1">
            <a:spLocks noGrp="1"/>
          </p:cNvSpPr>
          <p:nvPr>
            <p:ph type="title"/>
          </p:nvPr>
        </p:nvSpPr>
        <p:spPr>
          <a:xfrm>
            <a:off x="4261876" y="989481"/>
            <a:ext cx="4809404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69"/>
          <p:cNvSpPr txBox="1">
            <a:spLocks noGrp="1"/>
          </p:cNvSpPr>
          <p:nvPr>
            <p:ph type="body" idx="1"/>
          </p:nvPr>
        </p:nvSpPr>
        <p:spPr>
          <a:xfrm>
            <a:off x="4261876" y="2817281"/>
            <a:ext cx="4224765" cy="5401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Diapositive de titre">
  <p:cSld name="32_Diapositive de titre">
    <p:bg>
      <p:bgPr>
        <a:solidFill>
          <a:schemeClr val="lt1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0"/>
          <p:cNvSpPr>
            <a:spLocks noGrp="1"/>
          </p:cNvSpPr>
          <p:nvPr>
            <p:ph type="pic" idx="2"/>
          </p:nvPr>
        </p:nvSpPr>
        <p:spPr>
          <a:xfrm>
            <a:off x="1" y="0"/>
            <a:ext cx="2586363" cy="6856075"/>
          </a:xfrm>
          <a:prstGeom prst="rect">
            <a:avLst/>
          </a:prstGeom>
          <a:solidFill>
            <a:srgbClr val="E5E8EE"/>
          </a:solidFill>
          <a:ln>
            <a:noFill/>
          </a:ln>
        </p:spPr>
      </p:sp>
      <p:sp>
        <p:nvSpPr>
          <p:cNvPr id="540" name="Google Shape;540;p70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1" name="Google Shape;541;p70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2" name="Google Shape;542;p70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70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544" name="Google Shape;544;p70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545" name="Google Shape;545;p70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46" name="Google Shape;546;p70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547" name="Google Shape;547;p70"/>
          <p:cNvSpPr>
            <a:spLocks noGrp="1"/>
          </p:cNvSpPr>
          <p:nvPr>
            <p:ph type="pic" idx="3"/>
          </p:nvPr>
        </p:nvSpPr>
        <p:spPr>
          <a:xfrm>
            <a:off x="3776687" y="5154314"/>
            <a:ext cx="843813" cy="843754"/>
          </a:xfrm>
          <a:prstGeom prst="rect">
            <a:avLst/>
          </a:prstGeom>
          <a:solidFill>
            <a:srgbClr val="E5E8EE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548" name="Google Shape;548;p70"/>
          <p:cNvSpPr txBox="1">
            <a:spLocks noGrp="1"/>
          </p:cNvSpPr>
          <p:nvPr>
            <p:ph type="body" idx="1"/>
          </p:nvPr>
        </p:nvSpPr>
        <p:spPr>
          <a:xfrm>
            <a:off x="3704715" y="2365826"/>
            <a:ext cx="2896498" cy="27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9" name="Google Shape;549;p70"/>
          <p:cNvSpPr txBox="1">
            <a:spLocks noGrp="1"/>
          </p:cNvSpPr>
          <p:nvPr>
            <p:ph type="body" idx="4"/>
          </p:nvPr>
        </p:nvSpPr>
        <p:spPr>
          <a:xfrm>
            <a:off x="3698404" y="2647830"/>
            <a:ext cx="290591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0" name="Google Shape;550;p70"/>
          <p:cNvSpPr txBox="1">
            <a:spLocks noGrp="1"/>
          </p:cNvSpPr>
          <p:nvPr>
            <p:ph type="body" idx="5"/>
          </p:nvPr>
        </p:nvSpPr>
        <p:spPr>
          <a:xfrm>
            <a:off x="3703096" y="3044344"/>
            <a:ext cx="2905918" cy="39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9845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1" name="Google Shape;551;p70"/>
          <p:cNvSpPr txBox="1">
            <a:spLocks noGrp="1"/>
          </p:cNvSpPr>
          <p:nvPr>
            <p:ph type="body" idx="6"/>
          </p:nvPr>
        </p:nvSpPr>
        <p:spPr>
          <a:xfrm>
            <a:off x="3704715" y="4628713"/>
            <a:ext cx="1940862" cy="27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2" name="Google Shape;552;p70"/>
          <p:cNvSpPr txBox="1">
            <a:spLocks noGrp="1"/>
          </p:cNvSpPr>
          <p:nvPr>
            <p:ph type="body" idx="7"/>
          </p:nvPr>
        </p:nvSpPr>
        <p:spPr>
          <a:xfrm>
            <a:off x="3700731" y="576893"/>
            <a:ext cx="7488682" cy="29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41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3" name="Google Shape;553;p70"/>
          <p:cNvSpPr txBox="1">
            <a:spLocks noGrp="1"/>
          </p:cNvSpPr>
          <p:nvPr>
            <p:ph type="body" idx="8"/>
          </p:nvPr>
        </p:nvSpPr>
        <p:spPr>
          <a:xfrm>
            <a:off x="3606182" y="6097461"/>
            <a:ext cx="1193039" cy="27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4" name="Google Shape;554;p70"/>
          <p:cNvSpPr>
            <a:spLocks noGrp="1"/>
          </p:cNvSpPr>
          <p:nvPr>
            <p:ph type="pic" idx="9"/>
          </p:nvPr>
        </p:nvSpPr>
        <p:spPr>
          <a:xfrm>
            <a:off x="5150552" y="5154314"/>
            <a:ext cx="843813" cy="843754"/>
          </a:xfrm>
          <a:prstGeom prst="rect">
            <a:avLst/>
          </a:prstGeom>
          <a:solidFill>
            <a:srgbClr val="E5E8EE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555" name="Google Shape;555;p70"/>
          <p:cNvSpPr txBox="1">
            <a:spLocks noGrp="1"/>
          </p:cNvSpPr>
          <p:nvPr>
            <p:ph type="body" idx="13"/>
          </p:nvPr>
        </p:nvSpPr>
        <p:spPr>
          <a:xfrm>
            <a:off x="7435202" y="2365826"/>
            <a:ext cx="2896498" cy="27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6" name="Google Shape;556;p70"/>
          <p:cNvSpPr txBox="1">
            <a:spLocks noGrp="1"/>
          </p:cNvSpPr>
          <p:nvPr>
            <p:ph type="body" idx="14"/>
          </p:nvPr>
        </p:nvSpPr>
        <p:spPr>
          <a:xfrm>
            <a:off x="7428891" y="2647830"/>
            <a:ext cx="290591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7" name="Google Shape;557;p70"/>
          <p:cNvSpPr txBox="1">
            <a:spLocks noGrp="1"/>
          </p:cNvSpPr>
          <p:nvPr>
            <p:ph type="body" idx="15"/>
          </p:nvPr>
        </p:nvSpPr>
        <p:spPr>
          <a:xfrm>
            <a:off x="7433583" y="3044344"/>
            <a:ext cx="2905918" cy="39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9845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8" name="Google Shape;558;p70"/>
          <p:cNvSpPr txBox="1">
            <a:spLocks noGrp="1"/>
          </p:cNvSpPr>
          <p:nvPr>
            <p:ph type="body" idx="16"/>
          </p:nvPr>
        </p:nvSpPr>
        <p:spPr>
          <a:xfrm>
            <a:off x="4980047" y="6097461"/>
            <a:ext cx="1193039" cy="27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70"/>
          <p:cNvSpPr>
            <a:spLocks noGrp="1"/>
          </p:cNvSpPr>
          <p:nvPr>
            <p:ph type="pic" idx="17"/>
          </p:nvPr>
        </p:nvSpPr>
        <p:spPr>
          <a:xfrm>
            <a:off x="6524417" y="5154314"/>
            <a:ext cx="843813" cy="843754"/>
          </a:xfrm>
          <a:prstGeom prst="rect">
            <a:avLst/>
          </a:prstGeom>
          <a:solidFill>
            <a:srgbClr val="E5E8EE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560" name="Google Shape;560;p70"/>
          <p:cNvSpPr txBox="1">
            <a:spLocks noGrp="1"/>
          </p:cNvSpPr>
          <p:nvPr>
            <p:ph type="body" idx="18"/>
          </p:nvPr>
        </p:nvSpPr>
        <p:spPr>
          <a:xfrm>
            <a:off x="6353912" y="6097461"/>
            <a:ext cx="1193039" cy="27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1" name="Google Shape;561;p70"/>
          <p:cNvSpPr>
            <a:spLocks noGrp="1"/>
          </p:cNvSpPr>
          <p:nvPr>
            <p:ph type="pic" idx="19"/>
          </p:nvPr>
        </p:nvSpPr>
        <p:spPr>
          <a:xfrm>
            <a:off x="7898282" y="5154314"/>
            <a:ext cx="843813" cy="843754"/>
          </a:xfrm>
          <a:prstGeom prst="rect">
            <a:avLst/>
          </a:prstGeom>
          <a:solidFill>
            <a:srgbClr val="E5E8EE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562" name="Google Shape;562;p70"/>
          <p:cNvSpPr txBox="1">
            <a:spLocks noGrp="1"/>
          </p:cNvSpPr>
          <p:nvPr>
            <p:ph type="body" idx="20"/>
          </p:nvPr>
        </p:nvSpPr>
        <p:spPr>
          <a:xfrm>
            <a:off x="7727777" y="6097461"/>
            <a:ext cx="1193039" cy="27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3" name="Google Shape;563;p70"/>
          <p:cNvSpPr>
            <a:spLocks noGrp="1"/>
          </p:cNvSpPr>
          <p:nvPr>
            <p:ph type="pic" idx="21"/>
          </p:nvPr>
        </p:nvSpPr>
        <p:spPr>
          <a:xfrm>
            <a:off x="9272147" y="5154314"/>
            <a:ext cx="843813" cy="843754"/>
          </a:xfrm>
          <a:prstGeom prst="rect">
            <a:avLst/>
          </a:prstGeom>
          <a:solidFill>
            <a:srgbClr val="E5E8EE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564" name="Google Shape;564;p70"/>
          <p:cNvSpPr txBox="1">
            <a:spLocks noGrp="1"/>
          </p:cNvSpPr>
          <p:nvPr>
            <p:ph type="body" idx="22"/>
          </p:nvPr>
        </p:nvSpPr>
        <p:spPr>
          <a:xfrm>
            <a:off x="9101642" y="6097461"/>
            <a:ext cx="1193039" cy="27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Diapositive de titre">
  <p:cSld name="16_Diapositive de titre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71"/>
          <p:cNvGrpSpPr/>
          <p:nvPr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567" name="Google Shape;567;p71"/>
            <p:cNvSpPr/>
            <p:nvPr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 extrusionOk="0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68" name="Google Shape;568;p71"/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 extrusionOk="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 extrusionOk="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569" name="Google Shape;569;p71"/>
          <p:cNvSpPr>
            <a:spLocks noGrp="1"/>
          </p:cNvSpPr>
          <p:nvPr>
            <p:ph type="pic" idx="2"/>
          </p:nvPr>
        </p:nvSpPr>
        <p:spPr>
          <a:xfrm>
            <a:off x="8874124" y="0"/>
            <a:ext cx="3317876" cy="6856075"/>
          </a:xfrm>
          <a:prstGeom prst="rect">
            <a:avLst/>
          </a:prstGeom>
          <a:solidFill>
            <a:srgbClr val="E5E8EE"/>
          </a:solidFill>
          <a:ln>
            <a:noFill/>
          </a:ln>
        </p:spPr>
      </p:sp>
      <p:sp>
        <p:nvSpPr>
          <p:cNvPr id="570" name="Google Shape;570;p71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71" name="Google Shape;571;p71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71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573" name="Google Shape;573;p71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574" name="Google Shape;574;p71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75" name="Google Shape;575;p71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576" name="Google Shape;576;p71"/>
          <p:cNvSpPr txBox="1">
            <a:spLocks noGrp="1"/>
          </p:cNvSpPr>
          <p:nvPr>
            <p:ph type="body" idx="1"/>
          </p:nvPr>
        </p:nvSpPr>
        <p:spPr>
          <a:xfrm>
            <a:off x="1198798" y="2817280"/>
            <a:ext cx="3007175" cy="5401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175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77" name="Google Shape;577;p71"/>
          <p:cNvCxnSpPr/>
          <p:nvPr/>
        </p:nvCxnSpPr>
        <p:spPr>
          <a:xfrm>
            <a:off x="11397456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8" name="Google Shape;578;p71"/>
          <p:cNvSpPr txBox="1">
            <a:spLocks noGrp="1"/>
          </p:cNvSpPr>
          <p:nvPr>
            <p:ph type="title"/>
          </p:nvPr>
        </p:nvSpPr>
        <p:spPr>
          <a:xfrm>
            <a:off x="1139871" y="989481"/>
            <a:ext cx="4809404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Diapositive de titre">
  <p:cSld name="38_Diapositive de titre">
    <p:bg>
      <p:bgPr>
        <a:solidFill>
          <a:schemeClr val="lt1"/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2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81" name="Google Shape;581;p72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82" name="Google Shape;582;p72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72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584" name="Google Shape;584;p72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585" name="Google Shape;585;p72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86" name="Google Shape;586;p72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587" name="Google Shape;587;p72"/>
          <p:cNvSpPr txBox="1">
            <a:spLocks noGrp="1"/>
          </p:cNvSpPr>
          <p:nvPr>
            <p:ph type="body" idx="1"/>
          </p:nvPr>
        </p:nvSpPr>
        <p:spPr>
          <a:xfrm>
            <a:off x="1139871" y="615848"/>
            <a:ext cx="4956129" cy="2618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8" name="Google Shape;588;p72"/>
          <p:cNvSpPr>
            <a:spLocks noGrp="1"/>
          </p:cNvSpPr>
          <p:nvPr>
            <p:ph type="pic" idx="2"/>
          </p:nvPr>
        </p:nvSpPr>
        <p:spPr>
          <a:xfrm>
            <a:off x="1573737" y="2929550"/>
            <a:ext cx="843813" cy="843754"/>
          </a:xfrm>
          <a:prstGeom prst="rect">
            <a:avLst/>
          </a:prstGeom>
          <a:solidFill>
            <a:srgbClr val="E5E8EE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589" name="Google Shape;589;p72"/>
          <p:cNvSpPr txBox="1">
            <a:spLocks noGrp="1"/>
          </p:cNvSpPr>
          <p:nvPr>
            <p:ph type="body" idx="3"/>
          </p:nvPr>
        </p:nvSpPr>
        <p:spPr>
          <a:xfrm>
            <a:off x="1403232" y="3872698"/>
            <a:ext cx="1193039" cy="27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0" name="Google Shape;590;p72"/>
          <p:cNvSpPr>
            <a:spLocks noGrp="1"/>
          </p:cNvSpPr>
          <p:nvPr>
            <p:ph type="pic" idx="4"/>
          </p:nvPr>
        </p:nvSpPr>
        <p:spPr>
          <a:xfrm>
            <a:off x="2752117" y="2929550"/>
            <a:ext cx="843813" cy="843754"/>
          </a:xfrm>
          <a:prstGeom prst="rect">
            <a:avLst/>
          </a:prstGeom>
          <a:solidFill>
            <a:srgbClr val="E5E8EE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591" name="Google Shape;591;p72"/>
          <p:cNvSpPr txBox="1">
            <a:spLocks noGrp="1"/>
          </p:cNvSpPr>
          <p:nvPr>
            <p:ph type="body" idx="5"/>
          </p:nvPr>
        </p:nvSpPr>
        <p:spPr>
          <a:xfrm>
            <a:off x="2581612" y="3872698"/>
            <a:ext cx="1193039" cy="27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2" name="Google Shape;592;p72"/>
          <p:cNvSpPr txBox="1">
            <a:spLocks noGrp="1"/>
          </p:cNvSpPr>
          <p:nvPr>
            <p:ph type="body" idx="6"/>
          </p:nvPr>
        </p:nvSpPr>
        <p:spPr>
          <a:xfrm>
            <a:off x="1139871" y="1737775"/>
            <a:ext cx="10049522" cy="35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698"/>
              <a:buNone/>
              <a:defRPr sz="1698" b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1139871" y="1025819"/>
            <a:ext cx="10049522" cy="72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Diapositive de titre">
  <p:cSld name="39_Diapositive de titre">
    <p:bg>
      <p:bgPr>
        <a:solidFill>
          <a:schemeClr val="lt1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3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96" name="Google Shape;596;p73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97" name="Google Shape;597;p73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73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599" name="Google Shape;599;p73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600" name="Google Shape;600;p73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01" name="Google Shape;601;p73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602" name="Google Shape;602;p73"/>
          <p:cNvSpPr txBox="1">
            <a:spLocks noGrp="1"/>
          </p:cNvSpPr>
          <p:nvPr>
            <p:ph type="body" idx="1"/>
          </p:nvPr>
        </p:nvSpPr>
        <p:spPr>
          <a:xfrm>
            <a:off x="1139871" y="615848"/>
            <a:ext cx="4956129" cy="2618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3" name="Google Shape;603;p73"/>
          <p:cNvSpPr>
            <a:spLocks noGrp="1"/>
          </p:cNvSpPr>
          <p:nvPr>
            <p:ph type="pic" idx="2"/>
          </p:nvPr>
        </p:nvSpPr>
        <p:spPr>
          <a:xfrm>
            <a:off x="1573737" y="2929550"/>
            <a:ext cx="843813" cy="843754"/>
          </a:xfrm>
          <a:prstGeom prst="rect">
            <a:avLst/>
          </a:prstGeom>
          <a:solidFill>
            <a:srgbClr val="E5E8EE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604" name="Google Shape;604;p73"/>
          <p:cNvSpPr txBox="1">
            <a:spLocks noGrp="1"/>
          </p:cNvSpPr>
          <p:nvPr>
            <p:ph type="body" idx="3"/>
          </p:nvPr>
        </p:nvSpPr>
        <p:spPr>
          <a:xfrm>
            <a:off x="1403232" y="3872698"/>
            <a:ext cx="1193039" cy="27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5" name="Google Shape;605;p73"/>
          <p:cNvSpPr>
            <a:spLocks noGrp="1"/>
          </p:cNvSpPr>
          <p:nvPr>
            <p:ph type="pic" idx="4"/>
          </p:nvPr>
        </p:nvSpPr>
        <p:spPr>
          <a:xfrm>
            <a:off x="2752117" y="2929550"/>
            <a:ext cx="843813" cy="843754"/>
          </a:xfrm>
          <a:prstGeom prst="rect">
            <a:avLst/>
          </a:prstGeom>
          <a:solidFill>
            <a:srgbClr val="E5E8EE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606" name="Google Shape;606;p73"/>
          <p:cNvSpPr txBox="1">
            <a:spLocks noGrp="1"/>
          </p:cNvSpPr>
          <p:nvPr>
            <p:ph type="body" idx="5"/>
          </p:nvPr>
        </p:nvSpPr>
        <p:spPr>
          <a:xfrm>
            <a:off x="2581612" y="3872698"/>
            <a:ext cx="1193039" cy="27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7" name="Google Shape;607;p73"/>
          <p:cNvSpPr txBox="1">
            <a:spLocks noGrp="1"/>
          </p:cNvSpPr>
          <p:nvPr>
            <p:ph type="title"/>
          </p:nvPr>
        </p:nvSpPr>
        <p:spPr>
          <a:xfrm>
            <a:off x="1139871" y="1025819"/>
            <a:ext cx="10049522" cy="72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73"/>
          <p:cNvSpPr txBox="1">
            <a:spLocks noGrp="1"/>
          </p:cNvSpPr>
          <p:nvPr>
            <p:ph type="body" idx="6"/>
          </p:nvPr>
        </p:nvSpPr>
        <p:spPr>
          <a:xfrm>
            <a:off x="1139871" y="1737775"/>
            <a:ext cx="10049522" cy="35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698"/>
              <a:buNone/>
              <a:defRPr sz="1698" b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Diapositive de titre">
  <p:cSld name="42_Diapositive de titre">
    <p:bg>
      <p:bgPr>
        <a:solidFill>
          <a:schemeClr val="lt1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4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11" name="Google Shape;611;p74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12" name="Google Shape;612;p74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74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614" name="Google Shape;614;p74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615" name="Google Shape;615;p74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16" name="Google Shape;616;p74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617" name="Google Shape;617;p74"/>
          <p:cNvSpPr txBox="1">
            <a:spLocks noGrp="1"/>
          </p:cNvSpPr>
          <p:nvPr>
            <p:ph type="body" idx="1"/>
          </p:nvPr>
        </p:nvSpPr>
        <p:spPr>
          <a:xfrm>
            <a:off x="1139871" y="615848"/>
            <a:ext cx="4956129" cy="2618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" name="Google Shape;618;p74"/>
          <p:cNvSpPr txBox="1">
            <a:spLocks noGrp="1"/>
          </p:cNvSpPr>
          <p:nvPr>
            <p:ph type="body" idx="2"/>
          </p:nvPr>
        </p:nvSpPr>
        <p:spPr>
          <a:xfrm>
            <a:off x="2057841" y="4051445"/>
            <a:ext cx="1193039" cy="27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9" name="Google Shape;619;p74"/>
          <p:cNvSpPr txBox="1">
            <a:spLocks noGrp="1"/>
          </p:cNvSpPr>
          <p:nvPr>
            <p:ph type="title"/>
          </p:nvPr>
        </p:nvSpPr>
        <p:spPr>
          <a:xfrm>
            <a:off x="1139871" y="1025819"/>
            <a:ext cx="10049522" cy="72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74"/>
          <p:cNvSpPr txBox="1">
            <a:spLocks noGrp="1"/>
          </p:cNvSpPr>
          <p:nvPr>
            <p:ph type="body" idx="3"/>
          </p:nvPr>
        </p:nvSpPr>
        <p:spPr>
          <a:xfrm>
            <a:off x="1139871" y="1737775"/>
            <a:ext cx="10049522" cy="35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698"/>
              <a:buNone/>
              <a:defRPr sz="1698" b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1" name="Google Shape;621;p74"/>
          <p:cNvSpPr/>
          <p:nvPr/>
        </p:nvSpPr>
        <p:spPr>
          <a:xfrm>
            <a:off x="1979217" y="2570072"/>
            <a:ext cx="1323693" cy="13236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22" name="Google Shape;622;p74"/>
          <p:cNvSpPr>
            <a:spLocks noGrp="1"/>
          </p:cNvSpPr>
          <p:nvPr>
            <p:ph type="pic" idx="4"/>
          </p:nvPr>
        </p:nvSpPr>
        <p:spPr>
          <a:xfrm>
            <a:off x="2067587" y="2658435"/>
            <a:ext cx="1146955" cy="1146874"/>
          </a:xfrm>
          <a:prstGeom prst="rect">
            <a:avLst/>
          </a:prstGeom>
          <a:solidFill>
            <a:srgbClr val="E5E8EE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623" name="Google Shape;623;p74"/>
          <p:cNvSpPr>
            <a:spLocks noGrp="1"/>
          </p:cNvSpPr>
          <p:nvPr>
            <p:ph type="body" idx="5"/>
          </p:nvPr>
        </p:nvSpPr>
        <p:spPr>
          <a:xfrm>
            <a:off x="2273301" y="4611371"/>
            <a:ext cx="735526" cy="223528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Poppins"/>
              <a:buNone/>
              <a:defRPr sz="105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4" name="Google Shape;624;p74"/>
          <p:cNvSpPr txBox="1">
            <a:spLocks noGrp="1"/>
          </p:cNvSpPr>
          <p:nvPr>
            <p:ph type="body" idx="6"/>
          </p:nvPr>
        </p:nvSpPr>
        <p:spPr>
          <a:xfrm>
            <a:off x="2057841" y="4984123"/>
            <a:ext cx="1193039" cy="20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rgbClr val="1E2124"/>
              </a:buClr>
              <a:buSzPts val="1100"/>
              <a:buFont typeface="Poppins Light"/>
              <a:buNone/>
              <a:defRPr sz="1100" b="0">
                <a:solidFill>
                  <a:srgbClr val="1E212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5" name="Google Shape;625;p74"/>
          <p:cNvSpPr txBox="1">
            <a:spLocks noGrp="1"/>
          </p:cNvSpPr>
          <p:nvPr>
            <p:ph type="body" idx="7"/>
          </p:nvPr>
        </p:nvSpPr>
        <p:spPr>
          <a:xfrm>
            <a:off x="4422457" y="4910373"/>
            <a:ext cx="1193039" cy="27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6" name="Google Shape;626;p74"/>
          <p:cNvSpPr/>
          <p:nvPr/>
        </p:nvSpPr>
        <p:spPr>
          <a:xfrm>
            <a:off x="4343833" y="3429000"/>
            <a:ext cx="1323693" cy="13236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27" name="Google Shape;627;p74"/>
          <p:cNvSpPr>
            <a:spLocks noGrp="1"/>
          </p:cNvSpPr>
          <p:nvPr>
            <p:ph type="pic" idx="8"/>
          </p:nvPr>
        </p:nvSpPr>
        <p:spPr>
          <a:xfrm>
            <a:off x="4432203" y="3517363"/>
            <a:ext cx="1146955" cy="1146874"/>
          </a:xfrm>
          <a:prstGeom prst="rect">
            <a:avLst/>
          </a:prstGeom>
          <a:solidFill>
            <a:srgbClr val="E5E8EE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628" name="Google Shape;628;p74"/>
          <p:cNvSpPr>
            <a:spLocks noGrp="1"/>
          </p:cNvSpPr>
          <p:nvPr>
            <p:ph type="body" idx="9"/>
          </p:nvPr>
        </p:nvSpPr>
        <p:spPr>
          <a:xfrm>
            <a:off x="4637917" y="5470299"/>
            <a:ext cx="735526" cy="223528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rgbClr val="FFFFFF"/>
              </a:buClr>
              <a:buSzPts val="970"/>
              <a:buFont typeface="Poppins"/>
              <a:buNone/>
              <a:defRPr sz="97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9" name="Google Shape;629;p74"/>
          <p:cNvSpPr txBox="1">
            <a:spLocks noGrp="1"/>
          </p:cNvSpPr>
          <p:nvPr>
            <p:ph type="body" idx="13"/>
          </p:nvPr>
        </p:nvSpPr>
        <p:spPr>
          <a:xfrm>
            <a:off x="4422457" y="5843051"/>
            <a:ext cx="1193039" cy="20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rgbClr val="1E2124"/>
              </a:buClr>
              <a:buSzPts val="1100"/>
              <a:buFont typeface="Poppins Light"/>
              <a:buNone/>
              <a:defRPr sz="1100" b="0">
                <a:solidFill>
                  <a:srgbClr val="1E212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0" name="Google Shape;630;p74"/>
          <p:cNvSpPr txBox="1">
            <a:spLocks noGrp="1"/>
          </p:cNvSpPr>
          <p:nvPr>
            <p:ph type="body" idx="14"/>
          </p:nvPr>
        </p:nvSpPr>
        <p:spPr>
          <a:xfrm>
            <a:off x="6582117" y="4051445"/>
            <a:ext cx="1193039" cy="27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1" name="Google Shape;631;p74"/>
          <p:cNvSpPr>
            <a:spLocks noGrp="1"/>
          </p:cNvSpPr>
          <p:nvPr>
            <p:ph type="pic" idx="15"/>
          </p:nvPr>
        </p:nvSpPr>
        <p:spPr>
          <a:xfrm>
            <a:off x="6591863" y="2658435"/>
            <a:ext cx="1146955" cy="1146874"/>
          </a:xfrm>
          <a:prstGeom prst="rect">
            <a:avLst/>
          </a:prstGeom>
          <a:solidFill>
            <a:srgbClr val="E5E8EE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632" name="Google Shape;632;p74"/>
          <p:cNvSpPr>
            <a:spLocks noGrp="1"/>
          </p:cNvSpPr>
          <p:nvPr>
            <p:ph type="body" idx="16"/>
          </p:nvPr>
        </p:nvSpPr>
        <p:spPr>
          <a:xfrm>
            <a:off x="6797578" y="4611371"/>
            <a:ext cx="735526" cy="223528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Poppins"/>
              <a:buNone/>
              <a:defRPr sz="105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3" name="Google Shape;633;p74"/>
          <p:cNvSpPr txBox="1">
            <a:spLocks noGrp="1"/>
          </p:cNvSpPr>
          <p:nvPr>
            <p:ph type="body" idx="17"/>
          </p:nvPr>
        </p:nvSpPr>
        <p:spPr>
          <a:xfrm>
            <a:off x="6582117" y="4984123"/>
            <a:ext cx="1193039" cy="20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rgbClr val="1E2124"/>
              </a:buClr>
              <a:buSzPts val="1100"/>
              <a:buFont typeface="Poppins Light"/>
              <a:buNone/>
              <a:defRPr sz="1100" b="0">
                <a:solidFill>
                  <a:srgbClr val="1E212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4" name="Google Shape;634;p74"/>
          <p:cNvSpPr txBox="1">
            <a:spLocks noGrp="1"/>
          </p:cNvSpPr>
          <p:nvPr>
            <p:ph type="body" idx="18"/>
          </p:nvPr>
        </p:nvSpPr>
        <p:spPr>
          <a:xfrm>
            <a:off x="8946733" y="4910373"/>
            <a:ext cx="1193039" cy="27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5" name="Google Shape;635;p74"/>
          <p:cNvSpPr>
            <a:spLocks noGrp="1"/>
          </p:cNvSpPr>
          <p:nvPr>
            <p:ph type="pic" idx="19"/>
          </p:nvPr>
        </p:nvSpPr>
        <p:spPr>
          <a:xfrm>
            <a:off x="8956479" y="3517363"/>
            <a:ext cx="1146955" cy="1146874"/>
          </a:xfrm>
          <a:prstGeom prst="rect">
            <a:avLst/>
          </a:prstGeom>
          <a:solidFill>
            <a:srgbClr val="E5E8EE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636" name="Google Shape;636;p74"/>
          <p:cNvSpPr>
            <a:spLocks noGrp="1"/>
          </p:cNvSpPr>
          <p:nvPr>
            <p:ph type="body" idx="20"/>
          </p:nvPr>
        </p:nvSpPr>
        <p:spPr>
          <a:xfrm>
            <a:off x="9162193" y="5470299"/>
            <a:ext cx="735526" cy="223528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Poppins"/>
              <a:buNone/>
              <a:defRPr sz="105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7" name="Google Shape;637;p74"/>
          <p:cNvSpPr txBox="1">
            <a:spLocks noGrp="1"/>
          </p:cNvSpPr>
          <p:nvPr>
            <p:ph type="body" idx="21"/>
          </p:nvPr>
        </p:nvSpPr>
        <p:spPr>
          <a:xfrm>
            <a:off x="8946733" y="5843051"/>
            <a:ext cx="1193039" cy="20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rgbClr val="1E2124"/>
              </a:buClr>
              <a:buSzPts val="1100"/>
              <a:buFont typeface="Poppins Light"/>
              <a:buNone/>
              <a:defRPr sz="1100" b="0">
                <a:solidFill>
                  <a:srgbClr val="1E212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Diapositive de titre">
  <p:cSld name="17_Diapositive de titre">
    <p:bg>
      <p:bgPr>
        <a:solidFill>
          <a:schemeClr val="dk2"/>
        </a:solid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75"/>
          <p:cNvGrpSpPr/>
          <p:nvPr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640" name="Google Shape;640;p75"/>
            <p:cNvSpPr/>
            <p:nvPr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 extrusionOk="0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41" name="Google Shape;641;p75"/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 extrusionOk="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 extrusionOk="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642" name="Google Shape;642;p75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43" name="Google Shape;643;p75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44" name="Google Shape;644;p75"/>
          <p:cNvSpPr txBox="1">
            <a:spLocks noGrp="1"/>
          </p:cNvSpPr>
          <p:nvPr>
            <p:ph type="ctrTitle"/>
          </p:nvPr>
        </p:nvSpPr>
        <p:spPr>
          <a:xfrm>
            <a:off x="1139871" y="989481"/>
            <a:ext cx="9314981" cy="70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5" name="Google Shape;645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75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75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648" name="Google Shape;648;p75"/>
          <p:cNvSpPr txBox="1">
            <a:spLocks noGrp="1"/>
          </p:cNvSpPr>
          <p:nvPr>
            <p:ph type="body" idx="1"/>
          </p:nvPr>
        </p:nvSpPr>
        <p:spPr>
          <a:xfrm>
            <a:off x="1139872" y="1798065"/>
            <a:ext cx="5175630" cy="116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396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228600" algn="l">
              <a:lnSpc>
                <a:spcPct val="110272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oppins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Diapositive de titre">
  <p:cSld name="17_Diapositive de titre 2">
    <p:bg>
      <p:bgPr>
        <a:solidFill>
          <a:schemeClr val="dk2"/>
        </a:solid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p76"/>
          <p:cNvGrpSpPr/>
          <p:nvPr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651" name="Google Shape;651;p76"/>
            <p:cNvSpPr/>
            <p:nvPr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 extrusionOk="0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52" name="Google Shape;652;p76"/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 extrusionOk="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 extrusionOk="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653" name="Google Shape;653;p76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54" name="Google Shape;654;p76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55" name="Google Shape;655;p76"/>
          <p:cNvSpPr txBox="1">
            <a:spLocks noGrp="1"/>
          </p:cNvSpPr>
          <p:nvPr>
            <p:ph type="ctrTitle"/>
          </p:nvPr>
        </p:nvSpPr>
        <p:spPr>
          <a:xfrm>
            <a:off x="1139871" y="989481"/>
            <a:ext cx="9314981" cy="70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56" name="Google Shape;656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76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76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659" name="Google Shape;659;p76"/>
          <p:cNvSpPr txBox="1">
            <a:spLocks noGrp="1"/>
          </p:cNvSpPr>
          <p:nvPr>
            <p:ph type="body" idx="1"/>
          </p:nvPr>
        </p:nvSpPr>
        <p:spPr>
          <a:xfrm>
            <a:off x="1139872" y="1798065"/>
            <a:ext cx="5175630" cy="116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396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228600" algn="l">
              <a:lnSpc>
                <a:spcPct val="110272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oppins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Diapositive de titre">
  <p:cSld name="17_Diapositive de titre 3">
    <p:bg>
      <p:bgPr>
        <a:solidFill>
          <a:schemeClr val="dk2"/>
        </a:solidFill>
        <a:effectLst/>
      </p:bgPr>
    </p:bg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77"/>
          <p:cNvGrpSpPr/>
          <p:nvPr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662" name="Google Shape;662;p77"/>
            <p:cNvSpPr/>
            <p:nvPr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 extrusionOk="0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63" name="Google Shape;663;p77"/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 extrusionOk="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 extrusionOk="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664" name="Google Shape;664;p77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5" name="Google Shape;665;p77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6" name="Google Shape;666;p77"/>
          <p:cNvSpPr txBox="1">
            <a:spLocks noGrp="1"/>
          </p:cNvSpPr>
          <p:nvPr>
            <p:ph type="ctrTitle"/>
          </p:nvPr>
        </p:nvSpPr>
        <p:spPr>
          <a:xfrm>
            <a:off x="1139871" y="989481"/>
            <a:ext cx="9314981" cy="70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77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77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670" name="Google Shape;670;p77"/>
          <p:cNvSpPr txBox="1">
            <a:spLocks noGrp="1"/>
          </p:cNvSpPr>
          <p:nvPr>
            <p:ph type="body" idx="1"/>
          </p:nvPr>
        </p:nvSpPr>
        <p:spPr>
          <a:xfrm>
            <a:off x="1139872" y="1798065"/>
            <a:ext cx="5175630" cy="116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396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228600" algn="l">
              <a:lnSpc>
                <a:spcPct val="110272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oppins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Diapositive de titre">
  <p:cSld name="18_Diapositive de titre">
    <p:bg>
      <p:bgPr>
        <a:solidFill>
          <a:schemeClr val="lt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8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73" name="Google Shape;673;p78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74" name="Google Shape;674;p78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78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676" name="Google Shape;676;p78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677" name="Google Shape;677;p78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78" name="Google Shape;678;p78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679" name="Google Shape;679;p78"/>
          <p:cNvSpPr txBox="1">
            <a:spLocks noGrp="1"/>
          </p:cNvSpPr>
          <p:nvPr>
            <p:ph type="title"/>
          </p:nvPr>
        </p:nvSpPr>
        <p:spPr>
          <a:xfrm>
            <a:off x="1139871" y="989481"/>
            <a:ext cx="10049522" cy="70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78"/>
          <p:cNvSpPr txBox="1">
            <a:spLocks noGrp="1"/>
          </p:cNvSpPr>
          <p:nvPr>
            <p:ph type="body" idx="1"/>
          </p:nvPr>
        </p:nvSpPr>
        <p:spPr>
          <a:xfrm>
            <a:off x="1139871" y="615848"/>
            <a:ext cx="4956129" cy="2618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Diapositive de titre">
  <p:cSld name="19_Diapositive de titre">
    <p:bg>
      <p:bgPr>
        <a:solidFill>
          <a:schemeClr val="lt1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79"/>
          <p:cNvGrpSpPr/>
          <p:nvPr/>
        </p:nvGrpSpPr>
        <p:grpSpPr>
          <a:xfrm>
            <a:off x="-5799949" y="-3157286"/>
            <a:ext cx="10452531" cy="10015286"/>
            <a:chOff x="28727400" y="4676600"/>
            <a:chExt cx="17235788" cy="16515949"/>
          </a:xfrm>
        </p:grpSpPr>
        <p:sp>
          <p:nvSpPr>
            <p:cNvPr id="683" name="Google Shape;683;p79"/>
            <p:cNvSpPr/>
            <p:nvPr/>
          </p:nvSpPr>
          <p:spPr>
            <a:xfrm>
              <a:off x="30563347" y="6685623"/>
              <a:ext cx="13936684" cy="13201999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84" name="Google Shape;684;p79"/>
            <p:cNvSpPr/>
            <p:nvPr/>
          </p:nvSpPr>
          <p:spPr>
            <a:xfrm>
              <a:off x="29548595" y="9858200"/>
              <a:ext cx="8717625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85" name="Google Shape;685;p79"/>
            <p:cNvSpPr/>
            <p:nvPr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686" name="Google Shape;686;p79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87" name="Google Shape;687;p79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88" name="Google Shape;688;p79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79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690" name="Google Shape;690;p79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691" name="Google Shape;691;p79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92" name="Google Shape;692;p79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693" name="Google Shape;693;p79"/>
          <p:cNvSpPr txBox="1">
            <a:spLocks noGrp="1"/>
          </p:cNvSpPr>
          <p:nvPr>
            <p:ph type="title"/>
          </p:nvPr>
        </p:nvSpPr>
        <p:spPr>
          <a:xfrm>
            <a:off x="1139871" y="989481"/>
            <a:ext cx="10049522" cy="70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79"/>
          <p:cNvSpPr txBox="1">
            <a:spLocks noGrp="1"/>
          </p:cNvSpPr>
          <p:nvPr>
            <p:ph type="body" idx="1"/>
          </p:nvPr>
        </p:nvSpPr>
        <p:spPr>
          <a:xfrm>
            <a:off x="1139871" y="615848"/>
            <a:ext cx="4956129" cy="2618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5" name="Google Shape;695;p79"/>
          <p:cNvSpPr txBox="1">
            <a:spLocks noGrp="1"/>
          </p:cNvSpPr>
          <p:nvPr>
            <p:ph type="body" idx="2"/>
          </p:nvPr>
        </p:nvSpPr>
        <p:spPr>
          <a:xfrm>
            <a:off x="1197635" y="3930210"/>
            <a:ext cx="1940862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6" name="Google Shape;696;p79"/>
          <p:cNvSpPr txBox="1">
            <a:spLocks noGrp="1"/>
          </p:cNvSpPr>
          <p:nvPr>
            <p:ph type="body" idx="3"/>
          </p:nvPr>
        </p:nvSpPr>
        <p:spPr>
          <a:xfrm>
            <a:off x="1197635" y="4295049"/>
            <a:ext cx="1940862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7" name="Google Shape;697;p79"/>
          <p:cNvSpPr>
            <a:spLocks noGrp="1"/>
          </p:cNvSpPr>
          <p:nvPr>
            <p:ph type="pic" idx="4"/>
          </p:nvPr>
        </p:nvSpPr>
        <p:spPr>
          <a:xfrm>
            <a:off x="1182231" y="2171763"/>
            <a:ext cx="1449870" cy="1449769"/>
          </a:xfrm>
          <a:prstGeom prst="rect">
            <a:avLst/>
          </a:prstGeom>
          <a:solidFill>
            <a:srgbClr val="E5E8EE"/>
          </a:solidFill>
          <a:ln>
            <a:noFill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698" name="Google Shape;698;p79"/>
          <p:cNvSpPr>
            <a:spLocks noGrp="1"/>
          </p:cNvSpPr>
          <p:nvPr>
            <p:ph type="body" idx="5"/>
          </p:nvPr>
        </p:nvSpPr>
        <p:spPr>
          <a:xfrm>
            <a:off x="1485134" y="2477175"/>
            <a:ext cx="844065" cy="84400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9" name="Google Shape;699;p79"/>
          <p:cNvSpPr txBox="1">
            <a:spLocks noGrp="1"/>
          </p:cNvSpPr>
          <p:nvPr>
            <p:ph type="body" idx="6"/>
          </p:nvPr>
        </p:nvSpPr>
        <p:spPr>
          <a:xfrm>
            <a:off x="3469675" y="3930210"/>
            <a:ext cx="1940862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0" name="Google Shape;700;p79"/>
          <p:cNvSpPr txBox="1">
            <a:spLocks noGrp="1"/>
          </p:cNvSpPr>
          <p:nvPr>
            <p:ph type="body" idx="7"/>
          </p:nvPr>
        </p:nvSpPr>
        <p:spPr>
          <a:xfrm>
            <a:off x="3469676" y="4295049"/>
            <a:ext cx="1940862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1" name="Google Shape;701;p79"/>
          <p:cNvSpPr>
            <a:spLocks noGrp="1"/>
          </p:cNvSpPr>
          <p:nvPr>
            <p:ph type="pic" idx="8"/>
          </p:nvPr>
        </p:nvSpPr>
        <p:spPr>
          <a:xfrm>
            <a:off x="3454272" y="2171763"/>
            <a:ext cx="1449870" cy="1449769"/>
          </a:xfrm>
          <a:prstGeom prst="rect">
            <a:avLst/>
          </a:prstGeom>
          <a:solidFill>
            <a:srgbClr val="E5E8EE"/>
          </a:solidFill>
          <a:ln>
            <a:noFill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702" name="Google Shape;702;p79"/>
          <p:cNvSpPr>
            <a:spLocks noGrp="1"/>
          </p:cNvSpPr>
          <p:nvPr>
            <p:ph type="body" idx="9"/>
          </p:nvPr>
        </p:nvSpPr>
        <p:spPr>
          <a:xfrm>
            <a:off x="3757174" y="2477175"/>
            <a:ext cx="844065" cy="84400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3" name="Google Shape;703;p79"/>
          <p:cNvSpPr txBox="1">
            <a:spLocks noGrp="1"/>
          </p:cNvSpPr>
          <p:nvPr>
            <p:ph type="body" idx="13"/>
          </p:nvPr>
        </p:nvSpPr>
        <p:spPr>
          <a:xfrm>
            <a:off x="5757119" y="3930210"/>
            <a:ext cx="1940862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4" name="Google Shape;704;p79"/>
          <p:cNvSpPr txBox="1">
            <a:spLocks noGrp="1"/>
          </p:cNvSpPr>
          <p:nvPr>
            <p:ph type="body" idx="14"/>
          </p:nvPr>
        </p:nvSpPr>
        <p:spPr>
          <a:xfrm>
            <a:off x="5757120" y="4295049"/>
            <a:ext cx="1940862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5" name="Google Shape;705;p79"/>
          <p:cNvSpPr>
            <a:spLocks noGrp="1"/>
          </p:cNvSpPr>
          <p:nvPr>
            <p:ph type="pic" idx="15"/>
          </p:nvPr>
        </p:nvSpPr>
        <p:spPr>
          <a:xfrm>
            <a:off x="5741716" y="2171763"/>
            <a:ext cx="1449870" cy="1449769"/>
          </a:xfrm>
          <a:prstGeom prst="rect">
            <a:avLst/>
          </a:prstGeom>
          <a:solidFill>
            <a:srgbClr val="E5E8EE"/>
          </a:solidFill>
          <a:ln>
            <a:noFill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706" name="Google Shape;706;p79"/>
          <p:cNvSpPr>
            <a:spLocks noGrp="1"/>
          </p:cNvSpPr>
          <p:nvPr>
            <p:ph type="body" idx="16"/>
          </p:nvPr>
        </p:nvSpPr>
        <p:spPr>
          <a:xfrm>
            <a:off x="6044618" y="2477175"/>
            <a:ext cx="844065" cy="84400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7" name="Google Shape;707;p79"/>
          <p:cNvSpPr txBox="1">
            <a:spLocks noGrp="1"/>
          </p:cNvSpPr>
          <p:nvPr>
            <p:ph type="body" idx="17"/>
          </p:nvPr>
        </p:nvSpPr>
        <p:spPr>
          <a:xfrm>
            <a:off x="8059967" y="3930210"/>
            <a:ext cx="1940862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8" name="Google Shape;708;p79"/>
          <p:cNvSpPr txBox="1">
            <a:spLocks noGrp="1"/>
          </p:cNvSpPr>
          <p:nvPr>
            <p:ph type="body" idx="18"/>
          </p:nvPr>
        </p:nvSpPr>
        <p:spPr>
          <a:xfrm>
            <a:off x="8059968" y="4295049"/>
            <a:ext cx="1940862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9" name="Google Shape;709;p79"/>
          <p:cNvSpPr>
            <a:spLocks noGrp="1"/>
          </p:cNvSpPr>
          <p:nvPr>
            <p:ph type="pic" idx="19"/>
          </p:nvPr>
        </p:nvSpPr>
        <p:spPr>
          <a:xfrm>
            <a:off x="8044564" y="2171763"/>
            <a:ext cx="1449870" cy="1449769"/>
          </a:xfrm>
          <a:prstGeom prst="rect">
            <a:avLst/>
          </a:prstGeom>
          <a:solidFill>
            <a:srgbClr val="E5E8EE"/>
          </a:solidFill>
          <a:ln>
            <a:noFill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710" name="Google Shape;710;p79"/>
          <p:cNvSpPr>
            <a:spLocks noGrp="1"/>
          </p:cNvSpPr>
          <p:nvPr>
            <p:ph type="body" idx="20"/>
          </p:nvPr>
        </p:nvSpPr>
        <p:spPr>
          <a:xfrm>
            <a:off x="8347466" y="2477175"/>
            <a:ext cx="844065" cy="84400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Diapositive de titre">
  <p:cSld name="20_Diapositive de titre">
    <p:bg>
      <p:bgPr>
        <a:solidFill>
          <a:schemeClr val="lt1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80"/>
          <p:cNvGrpSpPr/>
          <p:nvPr/>
        </p:nvGrpSpPr>
        <p:grpSpPr>
          <a:xfrm>
            <a:off x="-5799949" y="-3157286"/>
            <a:ext cx="10452531" cy="10015286"/>
            <a:chOff x="28727400" y="4676600"/>
            <a:chExt cx="17235788" cy="16515949"/>
          </a:xfrm>
        </p:grpSpPr>
        <p:sp>
          <p:nvSpPr>
            <p:cNvPr id="713" name="Google Shape;713;p80"/>
            <p:cNvSpPr/>
            <p:nvPr/>
          </p:nvSpPr>
          <p:spPr>
            <a:xfrm>
              <a:off x="30563347" y="6685623"/>
              <a:ext cx="13936684" cy="13201999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14" name="Google Shape;714;p80"/>
            <p:cNvSpPr/>
            <p:nvPr/>
          </p:nvSpPr>
          <p:spPr>
            <a:xfrm>
              <a:off x="29548595" y="9858200"/>
              <a:ext cx="8717625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15" name="Google Shape;715;p80"/>
            <p:cNvSpPr/>
            <p:nvPr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716" name="Google Shape;716;p80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17" name="Google Shape;717;p80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18" name="Google Shape;718;p80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80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720" name="Google Shape;720;p80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721" name="Google Shape;721;p80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22" name="Google Shape;722;p80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723" name="Google Shape;723;p80"/>
          <p:cNvSpPr txBox="1">
            <a:spLocks noGrp="1"/>
          </p:cNvSpPr>
          <p:nvPr>
            <p:ph type="title"/>
          </p:nvPr>
        </p:nvSpPr>
        <p:spPr>
          <a:xfrm>
            <a:off x="1139871" y="1025819"/>
            <a:ext cx="10049522" cy="72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80"/>
          <p:cNvSpPr txBox="1">
            <a:spLocks noGrp="1"/>
          </p:cNvSpPr>
          <p:nvPr>
            <p:ph type="body" idx="1"/>
          </p:nvPr>
        </p:nvSpPr>
        <p:spPr>
          <a:xfrm>
            <a:off x="1139871" y="615848"/>
            <a:ext cx="4956129" cy="2618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5" name="Google Shape;725;p80"/>
          <p:cNvSpPr txBox="1">
            <a:spLocks noGrp="1"/>
          </p:cNvSpPr>
          <p:nvPr>
            <p:ph type="body" idx="2"/>
          </p:nvPr>
        </p:nvSpPr>
        <p:spPr>
          <a:xfrm>
            <a:off x="1285938" y="4490038"/>
            <a:ext cx="1935085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6" name="Google Shape;726;p80"/>
          <p:cNvSpPr txBox="1">
            <a:spLocks noGrp="1"/>
          </p:cNvSpPr>
          <p:nvPr>
            <p:ph type="body" idx="3"/>
          </p:nvPr>
        </p:nvSpPr>
        <p:spPr>
          <a:xfrm>
            <a:off x="1285938" y="4869638"/>
            <a:ext cx="1935085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7" name="Google Shape;727;p80"/>
          <p:cNvSpPr>
            <a:spLocks noGrp="1"/>
          </p:cNvSpPr>
          <p:nvPr>
            <p:ph type="pic" idx="4"/>
          </p:nvPr>
        </p:nvSpPr>
        <p:spPr>
          <a:xfrm>
            <a:off x="1285938" y="2366222"/>
            <a:ext cx="1869619" cy="1869488"/>
          </a:xfrm>
          <a:prstGeom prst="rect">
            <a:avLst/>
          </a:prstGeom>
          <a:solidFill>
            <a:srgbClr val="E5E8EE"/>
          </a:solidFill>
          <a:ln>
            <a:noFill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728" name="Google Shape;728;p80"/>
          <p:cNvSpPr txBox="1">
            <a:spLocks noGrp="1"/>
          </p:cNvSpPr>
          <p:nvPr>
            <p:ph type="body" idx="5"/>
          </p:nvPr>
        </p:nvSpPr>
        <p:spPr>
          <a:xfrm>
            <a:off x="3811038" y="4490038"/>
            <a:ext cx="1935085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9" name="Google Shape;729;p80"/>
          <p:cNvSpPr txBox="1">
            <a:spLocks noGrp="1"/>
          </p:cNvSpPr>
          <p:nvPr>
            <p:ph type="body" idx="6"/>
          </p:nvPr>
        </p:nvSpPr>
        <p:spPr>
          <a:xfrm>
            <a:off x="3811039" y="4869638"/>
            <a:ext cx="1935085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0" name="Google Shape;730;p80"/>
          <p:cNvSpPr>
            <a:spLocks noGrp="1"/>
          </p:cNvSpPr>
          <p:nvPr>
            <p:ph type="pic" idx="7"/>
          </p:nvPr>
        </p:nvSpPr>
        <p:spPr>
          <a:xfrm>
            <a:off x="3811038" y="2366222"/>
            <a:ext cx="1869619" cy="1869488"/>
          </a:xfrm>
          <a:prstGeom prst="rect">
            <a:avLst/>
          </a:prstGeom>
          <a:solidFill>
            <a:srgbClr val="E5E8EE"/>
          </a:solidFill>
          <a:ln>
            <a:noFill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731" name="Google Shape;731;p80"/>
          <p:cNvSpPr txBox="1">
            <a:spLocks noGrp="1"/>
          </p:cNvSpPr>
          <p:nvPr>
            <p:ph type="body" idx="8"/>
          </p:nvPr>
        </p:nvSpPr>
        <p:spPr>
          <a:xfrm>
            <a:off x="6445878" y="4490038"/>
            <a:ext cx="1935085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2" name="Google Shape;732;p80"/>
          <p:cNvSpPr txBox="1">
            <a:spLocks noGrp="1"/>
          </p:cNvSpPr>
          <p:nvPr>
            <p:ph type="body" idx="9"/>
          </p:nvPr>
        </p:nvSpPr>
        <p:spPr>
          <a:xfrm>
            <a:off x="6445878" y="4869638"/>
            <a:ext cx="1935085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3" name="Google Shape;733;p80"/>
          <p:cNvSpPr>
            <a:spLocks noGrp="1"/>
          </p:cNvSpPr>
          <p:nvPr>
            <p:ph type="pic" idx="13"/>
          </p:nvPr>
        </p:nvSpPr>
        <p:spPr>
          <a:xfrm>
            <a:off x="6445878" y="2366222"/>
            <a:ext cx="1869619" cy="1869488"/>
          </a:xfrm>
          <a:prstGeom prst="rect">
            <a:avLst/>
          </a:prstGeom>
          <a:solidFill>
            <a:srgbClr val="E5E8EE"/>
          </a:solidFill>
          <a:ln>
            <a:noFill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734" name="Google Shape;734;p80"/>
          <p:cNvSpPr txBox="1">
            <a:spLocks noGrp="1"/>
          </p:cNvSpPr>
          <p:nvPr>
            <p:ph type="body" idx="14"/>
          </p:nvPr>
        </p:nvSpPr>
        <p:spPr>
          <a:xfrm>
            <a:off x="8889176" y="4490038"/>
            <a:ext cx="1935085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5" name="Google Shape;735;p80"/>
          <p:cNvSpPr txBox="1">
            <a:spLocks noGrp="1"/>
          </p:cNvSpPr>
          <p:nvPr>
            <p:ph type="body" idx="15"/>
          </p:nvPr>
        </p:nvSpPr>
        <p:spPr>
          <a:xfrm>
            <a:off x="8889177" y="4869638"/>
            <a:ext cx="1935085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6" name="Google Shape;736;p80"/>
          <p:cNvSpPr>
            <a:spLocks noGrp="1"/>
          </p:cNvSpPr>
          <p:nvPr>
            <p:ph type="pic" idx="16"/>
          </p:nvPr>
        </p:nvSpPr>
        <p:spPr>
          <a:xfrm>
            <a:off x="8889176" y="2366222"/>
            <a:ext cx="1869619" cy="1869488"/>
          </a:xfrm>
          <a:prstGeom prst="rect">
            <a:avLst/>
          </a:prstGeom>
          <a:solidFill>
            <a:srgbClr val="E5E8EE"/>
          </a:solidFill>
          <a:ln>
            <a:noFill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Diapositive de titre">
  <p:cSld name="21_Diapositive de titre">
    <p:bg>
      <p:bgPr>
        <a:solidFill>
          <a:schemeClr val="lt1"/>
        </a:solidFill>
        <a:effectLst/>
      </p:bgPr>
    </p:bg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81"/>
          <p:cNvGrpSpPr/>
          <p:nvPr/>
        </p:nvGrpSpPr>
        <p:grpSpPr>
          <a:xfrm>
            <a:off x="-5799949" y="-3157286"/>
            <a:ext cx="10452531" cy="10015286"/>
            <a:chOff x="28727400" y="4676600"/>
            <a:chExt cx="17235788" cy="16515949"/>
          </a:xfrm>
        </p:grpSpPr>
        <p:sp>
          <p:nvSpPr>
            <p:cNvPr id="739" name="Google Shape;739;p81"/>
            <p:cNvSpPr/>
            <p:nvPr/>
          </p:nvSpPr>
          <p:spPr>
            <a:xfrm>
              <a:off x="30563347" y="6685623"/>
              <a:ext cx="13936684" cy="13201999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40" name="Google Shape;740;p81"/>
            <p:cNvSpPr/>
            <p:nvPr/>
          </p:nvSpPr>
          <p:spPr>
            <a:xfrm>
              <a:off x="29548595" y="9858200"/>
              <a:ext cx="8717625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41" name="Google Shape;741;p81"/>
            <p:cNvSpPr/>
            <p:nvPr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742" name="Google Shape;742;p81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43" name="Google Shape;743;p81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44" name="Google Shape;744;p81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81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746" name="Google Shape;746;p81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747" name="Google Shape;747;p81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48" name="Google Shape;748;p81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749" name="Google Shape;749;p81"/>
          <p:cNvSpPr txBox="1">
            <a:spLocks noGrp="1"/>
          </p:cNvSpPr>
          <p:nvPr>
            <p:ph type="title"/>
          </p:nvPr>
        </p:nvSpPr>
        <p:spPr>
          <a:xfrm>
            <a:off x="1139871" y="989481"/>
            <a:ext cx="10049522" cy="70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81"/>
          <p:cNvSpPr txBox="1">
            <a:spLocks noGrp="1"/>
          </p:cNvSpPr>
          <p:nvPr>
            <p:ph type="body" idx="1"/>
          </p:nvPr>
        </p:nvSpPr>
        <p:spPr>
          <a:xfrm>
            <a:off x="2205422" y="2584319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1" name="Google Shape;751;p81"/>
          <p:cNvSpPr txBox="1">
            <a:spLocks noGrp="1"/>
          </p:cNvSpPr>
          <p:nvPr>
            <p:ph type="body" idx="2"/>
          </p:nvPr>
        </p:nvSpPr>
        <p:spPr>
          <a:xfrm>
            <a:off x="1567271" y="3186063"/>
            <a:ext cx="2603604" cy="430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2" name="Google Shape;752;p81"/>
          <p:cNvSpPr>
            <a:spLocks noGrp="1"/>
          </p:cNvSpPr>
          <p:nvPr>
            <p:ph type="body" idx="3"/>
          </p:nvPr>
        </p:nvSpPr>
        <p:spPr>
          <a:xfrm>
            <a:off x="1586864" y="2522944"/>
            <a:ext cx="370383" cy="3703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lt1"/>
              </a:buClr>
              <a:buSzPts val="1213"/>
              <a:buNone/>
              <a:defRPr sz="1213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3" name="Google Shape;753;p81"/>
          <p:cNvSpPr txBox="1">
            <a:spLocks noGrp="1"/>
          </p:cNvSpPr>
          <p:nvPr>
            <p:ph type="body" idx="4"/>
          </p:nvPr>
        </p:nvSpPr>
        <p:spPr>
          <a:xfrm>
            <a:off x="5335845" y="2584319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4" name="Google Shape;754;p81"/>
          <p:cNvSpPr txBox="1">
            <a:spLocks noGrp="1"/>
          </p:cNvSpPr>
          <p:nvPr>
            <p:ph type="body" idx="5"/>
          </p:nvPr>
        </p:nvSpPr>
        <p:spPr>
          <a:xfrm>
            <a:off x="4697693" y="3186063"/>
            <a:ext cx="2603604" cy="430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5" name="Google Shape;755;p81"/>
          <p:cNvSpPr>
            <a:spLocks noGrp="1"/>
          </p:cNvSpPr>
          <p:nvPr>
            <p:ph type="body" idx="6"/>
          </p:nvPr>
        </p:nvSpPr>
        <p:spPr>
          <a:xfrm>
            <a:off x="4717286" y="2522944"/>
            <a:ext cx="370383" cy="3703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lt1"/>
              </a:buClr>
              <a:buSzPts val="1213"/>
              <a:buNone/>
              <a:defRPr sz="1213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6" name="Google Shape;756;p81"/>
          <p:cNvSpPr txBox="1">
            <a:spLocks noGrp="1"/>
          </p:cNvSpPr>
          <p:nvPr>
            <p:ph type="body" idx="7"/>
          </p:nvPr>
        </p:nvSpPr>
        <p:spPr>
          <a:xfrm>
            <a:off x="8426742" y="2584319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7" name="Google Shape;757;p81"/>
          <p:cNvSpPr txBox="1">
            <a:spLocks noGrp="1"/>
          </p:cNvSpPr>
          <p:nvPr>
            <p:ph type="body" idx="8"/>
          </p:nvPr>
        </p:nvSpPr>
        <p:spPr>
          <a:xfrm>
            <a:off x="7788590" y="3186063"/>
            <a:ext cx="2603604" cy="430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" name="Google Shape;758;p81"/>
          <p:cNvSpPr>
            <a:spLocks noGrp="1"/>
          </p:cNvSpPr>
          <p:nvPr>
            <p:ph type="body" idx="9"/>
          </p:nvPr>
        </p:nvSpPr>
        <p:spPr>
          <a:xfrm>
            <a:off x="7808183" y="2522944"/>
            <a:ext cx="370383" cy="3703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lt1"/>
              </a:buClr>
              <a:buSzPts val="1213"/>
              <a:buNone/>
              <a:defRPr sz="1213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9" name="Google Shape;759;p81"/>
          <p:cNvSpPr txBox="1">
            <a:spLocks noGrp="1"/>
          </p:cNvSpPr>
          <p:nvPr>
            <p:ph type="body" idx="13"/>
          </p:nvPr>
        </p:nvSpPr>
        <p:spPr>
          <a:xfrm>
            <a:off x="2205422" y="4571252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0" name="Google Shape;760;p81"/>
          <p:cNvSpPr txBox="1">
            <a:spLocks noGrp="1"/>
          </p:cNvSpPr>
          <p:nvPr>
            <p:ph type="body" idx="14"/>
          </p:nvPr>
        </p:nvSpPr>
        <p:spPr>
          <a:xfrm>
            <a:off x="1567271" y="5172996"/>
            <a:ext cx="2603604" cy="430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1" name="Google Shape;761;p81"/>
          <p:cNvSpPr>
            <a:spLocks noGrp="1"/>
          </p:cNvSpPr>
          <p:nvPr>
            <p:ph type="body" idx="15"/>
          </p:nvPr>
        </p:nvSpPr>
        <p:spPr>
          <a:xfrm>
            <a:off x="1586864" y="4509877"/>
            <a:ext cx="370383" cy="3703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lt1"/>
              </a:buClr>
              <a:buSzPts val="1213"/>
              <a:buNone/>
              <a:defRPr sz="1213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2" name="Google Shape;762;p81"/>
          <p:cNvSpPr txBox="1">
            <a:spLocks noGrp="1"/>
          </p:cNvSpPr>
          <p:nvPr>
            <p:ph type="body" idx="16"/>
          </p:nvPr>
        </p:nvSpPr>
        <p:spPr>
          <a:xfrm>
            <a:off x="5335845" y="4571252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3" name="Google Shape;763;p81"/>
          <p:cNvSpPr txBox="1">
            <a:spLocks noGrp="1"/>
          </p:cNvSpPr>
          <p:nvPr>
            <p:ph type="body" idx="17"/>
          </p:nvPr>
        </p:nvSpPr>
        <p:spPr>
          <a:xfrm>
            <a:off x="4697693" y="5172996"/>
            <a:ext cx="2603604" cy="430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4" name="Google Shape;764;p81"/>
          <p:cNvSpPr>
            <a:spLocks noGrp="1"/>
          </p:cNvSpPr>
          <p:nvPr>
            <p:ph type="body" idx="18"/>
          </p:nvPr>
        </p:nvSpPr>
        <p:spPr>
          <a:xfrm>
            <a:off x="4717286" y="4509877"/>
            <a:ext cx="370383" cy="3703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lt1"/>
              </a:buClr>
              <a:buSzPts val="1213"/>
              <a:buNone/>
              <a:defRPr sz="1213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5" name="Google Shape;765;p81"/>
          <p:cNvSpPr txBox="1">
            <a:spLocks noGrp="1"/>
          </p:cNvSpPr>
          <p:nvPr>
            <p:ph type="body" idx="19"/>
          </p:nvPr>
        </p:nvSpPr>
        <p:spPr>
          <a:xfrm>
            <a:off x="8426742" y="4571252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6" name="Google Shape;766;p81"/>
          <p:cNvSpPr txBox="1">
            <a:spLocks noGrp="1"/>
          </p:cNvSpPr>
          <p:nvPr>
            <p:ph type="body" idx="20"/>
          </p:nvPr>
        </p:nvSpPr>
        <p:spPr>
          <a:xfrm>
            <a:off x="7788590" y="5172996"/>
            <a:ext cx="2603604" cy="430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7" name="Google Shape;767;p81"/>
          <p:cNvSpPr>
            <a:spLocks noGrp="1"/>
          </p:cNvSpPr>
          <p:nvPr>
            <p:ph type="body" idx="21"/>
          </p:nvPr>
        </p:nvSpPr>
        <p:spPr>
          <a:xfrm>
            <a:off x="7808183" y="4509877"/>
            <a:ext cx="370383" cy="3703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lt1"/>
              </a:buClr>
              <a:buSzPts val="1213"/>
              <a:buNone/>
              <a:defRPr sz="1213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Diapositive de titre">
  <p:cSld name="22_Diapositive de titre">
    <p:bg>
      <p:bgPr>
        <a:solidFill>
          <a:schemeClr val="dk2"/>
        </a:solidFill>
        <a:effectLst/>
      </p:bgPr>
    </p:bg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82"/>
          <p:cNvGrpSpPr/>
          <p:nvPr/>
        </p:nvGrpSpPr>
        <p:grpSpPr>
          <a:xfrm>
            <a:off x="3245490" y="-2208536"/>
            <a:ext cx="8451811" cy="8501496"/>
            <a:chOff x="23550128" y="9660461"/>
            <a:chExt cx="13936684" cy="14019596"/>
          </a:xfrm>
        </p:grpSpPr>
        <p:sp>
          <p:nvSpPr>
            <p:cNvPr id="770" name="Google Shape;770;p82"/>
            <p:cNvSpPr/>
            <p:nvPr/>
          </p:nvSpPr>
          <p:spPr>
            <a:xfrm>
              <a:off x="23550128" y="10478058"/>
              <a:ext cx="13936684" cy="13201999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71" name="Google Shape;771;p82"/>
            <p:cNvSpPr/>
            <p:nvPr/>
          </p:nvSpPr>
          <p:spPr>
            <a:xfrm>
              <a:off x="24591896" y="9660461"/>
              <a:ext cx="11970754" cy="364203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772" name="Google Shape;772;p82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73" name="Google Shape;773;p82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74" name="Google Shape;774;p82"/>
          <p:cNvSpPr txBox="1">
            <a:spLocks noGrp="1"/>
          </p:cNvSpPr>
          <p:nvPr>
            <p:ph type="ctrTitle"/>
          </p:nvPr>
        </p:nvSpPr>
        <p:spPr>
          <a:xfrm>
            <a:off x="2431495" y="5909306"/>
            <a:ext cx="3585196" cy="2789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7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None/>
              <a:defRPr sz="12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75" name="Google Shape;775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2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82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778" name="Google Shape;778;p82"/>
          <p:cNvSpPr txBox="1">
            <a:spLocks noGrp="1"/>
          </p:cNvSpPr>
          <p:nvPr>
            <p:ph type="body" idx="1"/>
          </p:nvPr>
        </p:nvSpPr>
        <p:spPr>
          <a:xfrm>
            <a:off x="2431495" y="3548613"/>
            <a:ext cx="7962128" cy="90019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70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111080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092"/>
              <a:buFont typeface="Poppins"/>
              <a:buNone/>
              <a:def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9" name="Google Shape;779;p82"/>
          <p:cNvSpPr>
            <a:spLocks noGrp="1"/>
          </p:cNvSpPr>
          <p:nvPr>
            <p:ph type="pic" idx="2"/>
          </p:nvPr>
        </p:nvSpPr>
        <p:spPr>
          <a:xfrm>
            <a:off x="2434514" y="1289587"/>
            <a:ext cx="1804968" cy="1804841"/>
          </a:xfrm>
          <a:prstGeom prst="rect">
            <a:avLst/>
          </a:prstGeom>
          <a:solidFill>
            <a:srgbClr val="E5E8EE"/>
          </a:solidFill>
          <a:ln>
            <a:noFill/>
          </a:ln>
          <a:effectLst>
            <a:outerShdw blurRad="584200" dist="215900" dir="2700000" sx="102000" sy="102000" algn="tl" rotWithShape="0">
              <a:srgbClr val="005272">
                <a:alpha val="34901"/>
              </a:srgbClr>
            </a:outerShdw>
          </a:effectLst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Diapositive de titre">
  <p:cSld name="23_Diapositive de titre">
    <p:bg>
      <p:bgPr>
        <a:solidFill>
          <a:schemeClr val="dk1"/>
        </a:solid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1" name="Google Shape;781;p83"/>
          <p:cNvGrpSpPr/>
          <p:nvPr/>
        </p:nvGrpSpPr>
        <p:grpSpPr>
          <a:xfrm>
            <a:off x="3245490" y="-2208536"/>
            <a:ext cx="8451811" cy="8501496"/>
            <a:chOff x="23550128" y="9660461"/>
            <a:chExt cx="13936684" cy="14019596"/>
          </a:xfrm>
        </p:grpSpPr>
        <p:sp>
          <p:nvSpPr>
            <p:cNvPr id="782" name="Google Shape;782;p83"/>
            <p:cNvSpPr/>
            <p:nvPr/>
          </p:nvSpPr>
          <p:spPr>
            <a:xfrm>
              <a:off x="23550128" y="10478058"/>
              <a:ext cx="13936684" cy="13201999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83" name="Google Shape;783;p83"/>
            <p:cNvSpPr/>
            <p:nvPr/>
          </p:nvSpPr>
          <p:spPr>
            <a:xfrm>
              <a:off x="24591896" y="9660461"/>
              <a:ext cx="11970754" cy="364203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784" name="Google Shape;784;p83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85" name="Google Shape;785;p83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86" name="Google Shape;786;p83"/>
          <p:cNvSpPr txBox="1">
            <a:spLocks noGrp="1"/>
          </p:cNvSpPr>
          <p:nvPr>
            <p:ph type="ctrTitle"/>
          </p:nvPr>
        </p:nvSpPr>
        <p:spPr>
          <a:xfrm>
            <a:off x="3657621" y="5259074"/>
            <a:ext cx="2068691" cy="2789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7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None/>
              <a:defRPr sz="12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87" name="Google Shape;787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83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83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790" name="Google Shape;790;p83"/>
          <p:cNvSpPr txBox="1">
            <a:spLocks noGrp="1"/>
          </p:cNvSpPr>
          <p:nvPr>
            <p:ph type="body" idx="1"/>
          </p:nvPr>
        </p:nvSpPr>
        <p:spPr>
          <a:xfrm>
            <a:off x="2442273" y="1673105"/>
            <a:ext cx="8367248" cy="158780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70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11080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092"/>
              <a:buFont typeface="Poppins"/>
              <a:buNone/>
              <a:def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1" name="Google Shape;791;p83"/>
          <p:cNvSpPr>
            <a:spLocks noGrp="1"/>
          </p:cNvSpPr>
          <p:nvPr>
            <p:ph type="pic" idx="2"/>
          </p:nvPr>
        </p:nvSpPr>
        <p:spPr>
          <a:xfrm>
            <a:off x="2442273" y="4937819"/>
            <a:ext cx="989455" cy="989386"/>
          </a:xfrm>
          <a:prstGeom prst="rect">
            <a:avLst/>
          </a:prstGeom>
          <a:solidFill>
            <a:srgbClr val="E5E8EE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Diapositive de titre">
  <p:cSld name="22_Diapositive de titre 2">
    <p:bg>
      <p:bgPr>
        <a:solidFill>
          <a:schemeClr val="dk2"/>
        </a:solidFill>
        <a:effectLst/>
      </p:bgPr>
    </p:bg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84"/>
          <p:cNvGrpSpPr/>
          <p:nvPr/>
        </p:nvGrpSpPr>
        <p:grpSpPr>
          <a:xfrm>
            <a:off x="3245490" y="-2208536"/>
            <a:ext cx="8451811" cy="8501496"/>
            <a:chOff x="23550128" y="9660461"/>
            <a:chExt cx="13936684" cy="14019596"/>
          </a:xfrm>
        </p:grpSpPr>
        <p:sp>
          <p:nvSpPr>
            <p:cNvPr id="794" name="Google Shape;794;p84"/>
            <p:cNvSpPr/>
            <p:nvPr/>
          </p:nvSpPr>
          <p:spPr>
            <a:xfrm>
              <a:off x="23550128" y="10478058"/>
              <a:ext cx="13936684" cy="13201999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95" name="Google Shape;795;p84"/>
            <p:cNvSpPr/>
            <p:nvPr/>
          </p:nvSpPr>
          <p:spPr>
            <a:xfrm>
              <a:off x="24591896" y="9660461"/>
              <a:ext cx="11970754" cy="364203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796" name="Google Shape;796;p84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97" name="Google Shape;797;p84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98" name="Google Shape;798;p84"/>
          <p:cNvSpPr txBox="1">
            <a:spLocks noGrp="1"/>
          </p:cNvSpPr>
          <p:nvPr>
            <p:ph type="ctrTitle"/>
          </p:nvPr>
        </p:nvSpPr>
        <p:spPr>
          <a:xfrm>
            <a:off x="2431495" y="5909306"/>
            <a:ext cx="3585196" cy="2789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7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None/>
              <a:defRPr sz="12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99" name="Google Shape;799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84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84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802" name="Google Shape;802;p84"/>
          <p:cNvSpPr txBox="1">
            <a:spLocks noGrp="1"/>
          </p:cNvSpPr>
          <p:nvPr>
            <p:ph type="body" idx="1"/>
          </p:nvPr>
        </p:nvSpPr>
        <p:spPr>
          <a:xfrm>
            <a:off x="2431495" y="3548613"/>
            <a:ext cx="7962128" cy="90019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70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111080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092"/>
              <a:buFont typeface="Poppins"/>
              <a:buNone/>
              <a:def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3" name="Google Shape;803;p84"/>
          <p:cNvSpPr>
            <a:spLocks noGrp="1"/>
          </p:cNvSpPr>
          <p:nvPr>
            <p:ph type="pic" idx="2"/>
          </p:nvPr>
        </p:nvSpPr>
        <p:spPr>
          <a:xfrm>
            <a:off x="2434514" y="1289587"/>
            <a:ext cx="1804968" cy="1804841"/>
          </a:xfrm>
          <a:prstGeom prst="rect">
            <a:avLst/>
          </a:prstGeom>
          <a:solidFill>
            <a:srgbClr val="E5E8EE"/>
          </a:solidFill>
          <a:ln>
            <a:noFill/>
          </a:ln>
          <a:effectLst>
            <a:outerShdw blurRad="584200" dist="215900" dir="2700000" sx="102000" sy="102000" algn="tl" rotWithShape="0">
              <a:srgbClr val="005272">
                <a:alpha val="34901"/>
              </a:srgbClr>
            </a:outerShdw>
          </a:effectLst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Diapositive de titre">
  <p:cSld name="23_Diapositive de titre 2">
    <p:bg>
      <p:bgPr>
        <a:solidFill>
          <a:schemeClr val="dk1"/>
        </a:solidFill>
        <a:effectLst/>
      </p:bgPr>
    </p:bg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85"/>
          <p:cNvGrpSpPr/>
          <p:nvPr/>
        </p:nvGrpSpPr>
        <p:grpSpPr>
          <a:xfrm>
            <a:off x="3245490" y="-2208536"/>
            <a:ext cx="8451811" cy="8501496"/>
            <a:chOff x="23550128" y="9660461"/>
            <a:chExt cx="13936684" cy="14019596"/>
          </a:xfrm>
        </p:grpSpPr>
        <p:sp>
          <p:nvSpPr>
            <p:cNvPr id="806" name="Google Shape;806;p85"/>
            <p:cNvSpPr/>
            <p:nvPr/>
          </p:nvSpPr>
          <p:spPr>
            <a:xfrm>
              <a:off x="23550128" y="10478058"/>
              <a:ext cx="13936684" cy="13201999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807" name="Google Shape;807;p85"/>
            <p:cNvSpPr/>
            <p:nvPr/>
          </p:nvSpPr>
          <p:spPr>
            <a:xfrm>
              <a:off x="24591896" y="9660461"/>
              <a:ext cx="11970754" cy="364203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808" name="Google Shape;808;p85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09" name="Google Shape;809;p85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0" name="Google Shape;810;p85"/>
          <p:cNvSpPr txBox="1">
            <a:spLocks noGrp="1"/>
          </p:cNvSpPr>
          <p:nvPr>
            <p:ph type="ctrTitle"/>
          </p:nvPr>
        </p:nvSpPr>
        <p:spPr>
          <a:xfrm>
            <a:off x="3657621" y="5259074"/>
            <a:ext cx="2068691" cy="2789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7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None/>
              <a:defRPr sz="12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11" name="Google Shape;811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85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85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814" name="Google Shape;814;p85"/>
          <p:cNvSpPr txBox="1">
            <a:spLocks noGrp="1"/>
          </p:cNvSpPr>
          <p:nvPr>
            <p:ph type="body" idx="1"/>
          </p:nvPr>
        </p:nvSpPr>
        <p:spPr>
          <a:xfrm>
            <a:off x="2442273" y="1673105"/>
            <a:ext cx="8367248" cy="158780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70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11080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092"/>
              <a:buFont typeface="Poppins"/>
              <a:buNone/>
              <a:def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5" name="Google Shape;815;p85"/>
          <p:cNvSpPr>
            <a:spLocks noGrp="1"/>
          </p:cNvSpPr>
          <p:nvPr>
            <p:ph type="pic" idx="2"/>
          </p:nvPr>
        </p:nvSpPr>
        <p:spPr>
          <a:xfrm>
            <a:off x="2442273" y="4937819"/>
            <a:ext cx="989455" cy="989386"/>
          </a:xfrm>
          <a:prstGeom prst="rect">
            <a:avLst/>
          </a:prstGeom>
          <a:solidFill>
            <a:srgbClr val="E5E8EE"/>
          </a:solidFill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Diapositive de titre">
  <p:cSld name="40_Diapositive de titre 2">
    <p:bg>
      <p:bgPr>
        <a:solidFill>
          <a:schemeClr val="dk1"/>
        </a:solidFill>
        <a:effectLst/>
      </p:bgPr>
    </p:bg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6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8" name="Google Shape;818;p86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819" name="Google Shape;819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86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86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822" name="Google Shape;822;p86"/>
          <p:cNvSpPr txBox="1">
            <a:spLocks noGrp="1"/>
          </p:cNvSpPr>
          <p:nvPr>
            <p:ph type="body" idx="1"/>
          </p:nvPr>
        </p:nvSpPr>
        <p:spPr>
          <a:xfrm>
            <a:off x="1139871" y="2088975"/>
            <a:ext cx="8367248" cy="158780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577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Poppins"/>
              <a:buNone/>
              <a:defRPr sz="44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111080"/>
              </a:lnSpc>
              <a:spcBef>
                <a:spcPts val="364"/>
              </a:spcBef>
              <a:spcAft>
                <a:spcPts val="0"/>
              </a:spcAft>
              <a:buClr>
                <a:schemeClr val="dk2"/>
              </a:buClr>
              <a:buSzPts val="1092"/>
              <a:buFont typeface="Poppins"/>
              <a:buNone/>
              <a:def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3" name="Google Shape;823;p86"/>
          <p:cNvSpPr txBox="1">
            <a:spLocks noGrp="1"/>
          </p:cNvSpPr>
          <p:nvPr>
            <p:ph type="body" idx="2"/>
          </p:nvPr>
        </p:nvSpPr>
        <p:spPr>
          <a:xfrm>
            <a:off x="1139871" y="615848"/>
            <a:ext cx="4956129" cy="26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Diapositive de titre">
  <p:cSld name="22_Diapositive de titre 3">
    <p:bg>
      <p:bgPr>
        <a:solidFill>
          <a:schemeClr val="dk2"/>
        </a:soli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5" name="Google Shape;825;p87"/>
          <p:cNvGrpSpPr/>
          <p:nvPr/>
        </p:nvGrpSpPr>
        <p:grpSpPr>
          <a:xfrm>
            <a:off x="3245490" y="-2208536"/>
            <a:ext cx="8451811" cy="8501496"/>
            <a:chOff x="23550128" y="9660461"/>
            <a:chExt cx="13936684" cy="14019596"/>
          </a:xfrm>
        </p:grpSpPr>
        <p:sp>
          <p:nvSpPr>
            <p:cNvPr id="826" name="Google Shape;826;p87"/>
            <p:cNvSpPr/>
            <p:nvPr/>
          </p:nvSpPr>
          <p:spPr>
            <a:xfrm>
              <a:off x="23550128" y="10478058"/>
              <a:ext cx="13936684" cy="13201999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827" name="Google Shape;827;p87"/>
            <p:cNvSpPr/>
            <p:nvPr/>
          </p:nvSpPr>
          <p:spPr>
            <a:xfrm>
              <a:off x="24591896" y="9660461"/>
              <a:ext cx="11970754" cy="364203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828" name="Google Shape;828;p87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29" name="Google Shape;829;p87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30" name="Google Shape;830;p87"/>
          <p:cNvSpPr txBox="1">
            <a:spLocks noGrp="1"/>
          </p:cNvSpPr>
          <p:nvPr>
            <p:ph type="ctrTitle"/>
          </p:nvPr>
        </p:nvSpPr>
        <p:spPr>
          <a:xfrm>
            <a:off x="2431495" y="5909306"/>
            <a:ext cx="3585196" cy="2789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7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None/>
              <a:defRPr sz="12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31" name="Google Shape;831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87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87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834" name="Google Shape;834;p87"/>
          <p:cNvSpPr txBox="1">
            <a:spLocks noGrp="1"/>
          </p:cNvSpPr>
          <p:nvPr>
            <p:ph type="body" idx="1"/>
          </p:nvPr>
        </p:nvSpPr>
        <p:spPr>
          <a:xfrm>
            <a:off x="2431495" y="3548613"/>
            <a:ext cx="7962128" cy="90019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70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111080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092"/>
              <a:buFont typeface="Poppins"/>
              <a:buNone/>
              <a:def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5" name="Google Shape;835;p87"/>
          <p:cNvSpPr>
            <a:spLocks noGrp="1"/>
          </p:cNvSpPr>
          <p:nvPr>
            <p:ph type="pic" idx="2"/>
          </p:nvPr>
        </p:nvSpPr>
        <p:spPr>
          <a:xfrm>
            <a:off x="2434514" y="1289587"/>
            <a:ext cx="1804968" cy="1804841"/>
          </a:xfrm>
          <a:prstGeom prst="rect">
            <a:avLst/>
          </a:prstGeom>
          <a:solidFill>
            <a:srgbClr val="E5E8EE"/>
          </a:solidFill>
          <a:ln>
            <a:noFill/>
          </a:ln>
          <a:effectLst>
            <a:outerShdw blurRad="584200" dist="215900" dir="2700000" sx="102000" sy="102000" algn="tl" rotWithShape="0">
              <a:srgbClr val="005272">
                <a:alpha val="34901"/>
              </a:srgbClr>
            </a:outerShdw>
          </a:effectLst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Diapositive de titre">
  <p:cSld name="23_Diapositive de titre 3">
    <p:bg>
      <p:bgPr>
        <a:solidFill>
          <a:schemeClr val="dk1"/>
        </a:solidFill>
        <a:effectLst/>
      </p:bgPr>
    </p:bg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88"/>
          <p:cNvGrpSpPr/>
          <p:nvPr/>
        </p:nvGrpSpPr>
        <p:grpSpPr>
          <a:xfrm>
            <a:off x="3245490" y="-2208536"/>
            <a:ext cx="8451811" cy="8501496"/>
            <a:chOff x="23550128" y="9660461"/>
            <a:chExt cx="13936684" cy="14019596"/>
          </a:xfrm>
        </p:grpSpPr>
        <p:sp>
          <p:nvSpPr>
            <p:cNvPr id="838" name="Google Shape;838;p88"/>
            <p:cNvSpPr/>
            <p:nvPr/>
          </p:nvSpPr>
          <p:spPr>
            <a:xfrm>
              <a:off x="23550128" y="10478058"/>
              <a:ext cx="13936684" cy="13201999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839" name="Google Shape;839;p88"/>
            <p:cNvSpPr/>
            <p:nvPr/>
          </p:nvSpPr>
          <p:spPr>
            <a:xfrm>
              <a:off x="24591896" y="9660461"/>
              <a:ext cx="11970754" cy="364203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840" name="Google Shape;840;p88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41" name="Google Shape;841;p88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42" name="Google Shape;842;p88"/>
          <p:cNvSpPr txBox="1">
            <a:spLocks noGrp="1"/>
          </p:cNvSpPr>
          <p:nvPr>
            <p:ph type="ctrTitle"/>
          </p:nvPr>
        </p:nvSpPr>
        <p:spPr>
          <a:xfrm>
            <a:off x="3657621" y="5259074"/>
            <a:ext cx="2068691" cy="2789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7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None/>
              <a:defRPr sz="12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43" name="Google Shape;843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88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88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846" name="Google Shape;846;p88"/>
          <p:cNvSpPr txBox="1">
            <a:spLocks noGrp="1"/>
          </p:cNvSpPr>
          <p:nvPr>
            <p:ph type="body" idx="1"/>
          </p:nvPr>
        </p:nvSpPr>
        <p:spPr>
          <a:xfrm>
            <a:off x="2442273" y="1673105"/>
            <a:ext cx="8367248" cy="158780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70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11080"/>
              </a:lnSpc>
              <a:spcBef>
                <a:spcPts val="728"/>
              </a:spcBef>
              <a:spcAft>
                <a:spcPts val="0"/>
              </a:spcAft>
              <a:buClr>
                <a:schemeClr val="dk2"/>
              </a:buClr>
              <a:buSzPts val="1092"/>
              <a:buFont typeface="Poppins"/>
              <a:buNone/>
              <a:def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7" name="Google Shape;847;p88"/>
          <p:cNvSpPr>
            <a:spLocks noGrp="1"/>
          </p:cNvSpPr>
          <p:nvPr>
            <p:ph type="pic" idx="2"/>
          </p:nvPr>
        </p:nvSpPr>
        <p:spPr>
          <a:xfrm>
            <a:off x="2442273" y="4937819"/>
            <a:ext cx="989455" cy="989386"/>
          </a:xfrm>
          <a:prstGeom prst="rect">
            <a:avLst/>
          </a:prstGeom>
          <a:solidFill>
            <a:srgbClr val="E5E8EE"/>
          </a:solidFill>
          <a:ln>
            <a:noFill/>
          </a:ln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Diapositive de titre">
  <p:cSld name="40_Diapositive de titre 3">
    <p:bg>
      <p:bgPr>
        <a:solidFill>
          <a:schemeClr val="dk1"/>
        </a:solidFill>
        <a:effectLst/>
      </p:bgPr>
    </p:bg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9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50" name="Google Shape;850;p89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851" name="Google Shape;851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46607" y="6340088"/>
            <a:ext cx="330919" cy="214383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89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3" name="Google Shape;853;p89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854" name="Google Shape;854;p89"/>
          <p:cNvSpPr txBox="1">
            <a:spLocks noGrp="1"/>
          </p:cNvSpPr>
          <p:nvPr>
            <p:ph type="body" idx="1"/>
          </p:nvPr>
        </p:nvSpPr>
        <p:spPr>
          <a:xfrm>
            <a:off x="1139871" y="2088975"/>
            <a:ext cx="8367248" cy="158780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577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Poppins"/>
              <a:buNone/>
              <a:defRPr sz="44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111080"/>
              </a:lnSpc>
              <a:spcBef>
                <a:spcPts val="364"/>
              </a:spcBef>
              <a:spcAft>
                <a:spcPts val="0"/>
              </a:spcAft>
              <a:buClr>
                <a:schemeClr val="dk2"/>
              </a:buClr>
              <a:buSzPts val="1092"/>
              <a:buFont typeface="Poppins"/>
              <a:buNone/>
              <a:def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4290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5" name="Google Shape;855;p89"/>
          <p:cNvSpPr txBox="1">
            <a:spLocks noGrp="1"/>
          </p:cNvSpPr>
          <p:nvPr>
            <p:ph type="body" idx="2"/>
          </p:nvPr>
        </p:nvSpPr>
        <p:spPr>
          <a:xfrm>
            <a:off x="1139871" y="615848"/>
            <a:ext cx="4956129" cy="26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Diapositive de titre">
  <p:cSld name="24_Diapositive de titre">
    <p:bg>
      <p:bgPr>
        <a:solidFill>
          <a:schemeClr val="lt1"/>
        </a:solidFill>
        <a:effectLst/>
      </p:bgPr>
    </p:bg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90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58" name="Google Shape;858;p90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59" name="Google Shape;859;p90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90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861" name="Google Shape;861;p90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862" name="Google Shape;862;p90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863" name="Google Shape;863;p90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864" name="Google Shape;864;p90"/>
          <p:cNvSpPr txBox="1">
            <a:spLocks noGrp="1"/>
          </p:cNvSpPr>
          <p:nvPr>
            <p:ph type="body" idx="1"/>
          </p:nvPr>
        </p:nvSpPr>
        <p:spPr>
          <a:xfrm>
            <a:off x="4120614" y="1252714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5" name="Google Shape;865;p90"/>
          <p:cNvSpPr txBox="1">
            <a:spLocks noGrp="1"/>
          </p:cNvSpPr>
          <p:nvPr>
            <p:ph type="body" idx="2"/>
          </p:nvPr>
        </p:nvSpPr>
        <p:spPr>
          <a:xfrm>
            <a:off x="4114303" y="1571078"/>
            <a:ext cx="1947174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6" name="Google Shape;866;p90"/>
          <p:cNvSpPr/>
          <p:nvPr/>
        </p:nvSpPr>
        <p:spPr>
          <a:xfrm>
            <a:off x="0" y="0"/>
            <a:ext cx="3492781" cy="6857615"/>
          </a:xfrm>
          <a:custGeom>
            <a:avLst/>
            <a:gdLst/>
            <a:ahLst/>
            <a:cxnLst/>
            <a:rect l="l" t="t" r="r" b="b"/>
            <a:pathLst>
              <a:path w="5759450" h="11306175" extrusionOk="0">
                <a:moveTo>
                  <a:pt x="5758986" y="0"/>
                </a:moveTo>
                <a:lnTo>
                  <a:pt x="0" y="0"/>
                </a:lnTo>
                <a:lnTo>
                  <a:pt x="0" y="11305938"/>
                </a:lnTo>
                <a:lnTo>
                  <a:pt x="5758986" y="11305938"/>
                </a:lnTo>
                <a:lnTo>
                  <a:pt x="5758986" y="0"/>
                </a:lnTo>
                <a:close/>
              </a:path>
            </a:pathLst>
          </a:custGeom>
          <a:solidFill>
            <a:srgbClr val="1E212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67" name="Google Shape;867;p90"/>
          <p:cNvSpPr/>
          <p:nvPr/>
        </p:nvSpPr>
        <p:spPr>
          <a:xfrm>
            <a:off x="1076957" y="571459"/>
            <a:ext cx="1338963" cy="1338870"/>
          </a:xfrm>
          <a:custGeom>
            <a:avLst/>
            <a:gdLst/>
            <a:ahLst/>
            <a:cxnLst/>
            <a:rect l="l" t="t" r="r" b="b"/>
            <a:pathLst>
              <a:path w="2207895" h="2207895" extrusionOk="0">
                <a:moveTo>
                  <a:pt x="1103809" y="2207639"/>
                </a:moveTo>
                <a:lnTo>
                  <a:pt x="1151690" y="2206619"/>
                </a:lnTo>
                <a:lnTo>
                  <a:pt x="1199049" y="2203587"/>
                </a:lnTo>
                <a:lnTo>
                  <a:pt x="1245847" y="2198585"/>
                </a:lnTo>
                <a:lnTo>
                  <a:pt x="1292040" y="2191653"/>
                </a:lnTo>
                <a:lnTo>
                  <a:pt x="1337589" y="2182834"/>
                </a:lnTo>
                <a:lnTo>
                  <a:pt x="1382450" y="2172168"/>
                </a:lnTo>
                <a:lnTo>
                  <a:pt x="1426584" y="2159697"/>
                </a:lnTo>
                <a:lnTo>
                  <a:pt x="1469948" y="2145463"/>
                </a:lnTo>
                <a:lnTo>
                  <a:pt x="1512501" y="2129507"/>
                </a:lnTo>
                <a:lnTo>
                  <a:pt x="1554202" y="2111870"/>
                </a:lnTo>
                <a:lnTo>
                  <a:pt x="1595009" y="2092593"/>
                </a:lnTo>
                <a:lnTo>
                  <a:pt x="1634880" y="2071719"/>
                </a:lnTo>
                <a:lnTo>
                  <a:pt x="1673776" y="2049289"/>
                </a:lnTo>
                <a:lnTo>
                  <a:pt x="1711653" y="2025343"/>
                </a:lnTo>
                <a:lnTo>
                  <a:pt x="1748471" y="1999924"/>
                </a:lnTo>
                <a:lnTo>
                  <a:pt x="1784188" y="1973072"/>
                </a:lnTo>
                <a:lnTo>
                  <a:pt x="1818762" y="1944830"/>
                </a:lnTo>
                <a:lnTo>
                  <a:pt x="1852153" y="1915238"/>
                </a:lnTo>
                <a:lnTo>
                  <a:pt x="1884319" y="1884339"/>
                </a:lnTo>
                <a:lnTo>
                  <a:pt x="1915218" y="1852173"/>
                </a:lnTo>
                <a:lnTo>
                  <a:pt x="1944810" y="1818781"/>
                </a:lnTo>
                <a:lnTo>
                  <a:pt x="1973052" y="1784206"/>
                </a:lnTo>
                <a:lnTo>
                  <a:pt x="1999903" y="1748489"/>
                </a:lnTo>
                <a:lnTo>
                  <a:pt x="2025323" y="1711671"/>
                </a:lnTo>
                <a:lnTo>
                  <a:pt x="2049268" y="1673794"/>
                </a:lnTo>
                <a:lnTo>
                  <a:pt x="2071699" y="1634898"/>
                </a:lnTo>
                <a:lnTo>
                  <a:pt x="2092573" y="1595026"/>
                </a:lnTo>
                <a:lnTo>
                  <a:pt x="2111849" y="1554218"/>
                </a:lnTo>
                <a:lnTo>
                  <a:pt x="2129486" y="1512517"/>
                </a:lnTo>
                <a:lnTo>
                  <a:pt x="2145442" y="1469964"/>
                </a:lnTo>
                <a:lnTo>
                  <a:pt x="2159677" y="1426599"/>
                </a:lnTo>
                <a:lnTo>
                  <a:pt x="2172147" y="1382465"/>
                </a:lnTo>
                <a:lnTo>
                  <a:pt x="2182813" y="1337603"/>
                </a:lnTo>
                <a:lnTo>
                  <a:pt x="2191632" y="1292054"/>
                </a:lnTo>
                <a:lnTo>
                  <a:pt x="2198564" y="1245860"/>
                </a:lnTo>
                <a:lnTo>
                  <a:pt x="2203566" y="1199061"/>
                </a:lnTo>
                <a:lnTo>
                  <a:pt x="2206598" y="1151701"/>
                </a:lnTo>
                <a:lnTo>
                  <a:pt x="2207618" y="1103819"/>
                </a:lnTo>
                <a:lnTo>
                  <a:pt x="2206598" y="1055938"/>
                </a:lnTo>
                <a:lnTo>
                  <a:pt x="2203566" y="1008577"/>
                </a:lnTo>
                <a:lnTo>
                  <a:pt x="2198564" y="961779"/>
                </a:lnTo>
                <a:lnTo>
                  <a:pt x="2191632" y="915585"/>
                </a:lnTo>
                <a:lnTo>
                  <a:pt x="2182813" y="870036"/>
                </a:lnTo>
                <a:lnTo>
                  <a:pt x="2172147" y="825174"/>
                </a:lnTo>
                <a:lnTo>
                  <a:pt x="2159677" y="781040"/>
                </a:lnTo>
                <a:lnTo>
                  <a:pt x="2145442" y="737675"/>
                </a:lnTo>
                <a:lnTo>
                  <a:pt x="2129486" y="695121"/>
                </a:lnTo>
                <a:lnTo>
                  <a:pt x="2111849" y="653420"/>
                </a:lnTo>
                <a:lnTo>
                  <a:pt x="2092573" y="612613"/>
                </a:lnTo>
                <a:lnTo>
                  <a:pt x="2071699" y="572741"/>
                </a:lnTo>
                <a:lnTo>
                  <a:pt x="2049268" y="533845"/>
                </a:lnTo>
                <a:lnTo>
                  <a:pt x="2025323" y="495967"/>
                </a:lnTo>
                <a:lnTo>
                  <a:pt x="1999903" y="459149"/>
                </a:lnTo>
                <a:lnTo>
                  <a:pt x="1973052" y="423432"/>
                </a:lnTo>
                <a:lnTo>
                  <a:pt x="1944810" y="388857"/>
                </a:lnTo>
                <a:lnTo>
                  <a:pt x="1915218" y="355466"/>
                </a:lnTo>
                <a:lnTo>
                  <a:pt x="1884319" y="323300"/>
                </a:lnTo>
                <a:lnTo>
                  <a:pt x="1852153" y="292400"/>
                </a:lnTo>
                <a:lnTo>
                  <a:pt x="1818762" y="262809"/>
                </a:lnTo>
                <a:lnTo>
                  <a:pt x="1784188" y="234566"/>
                </a:lnTo>
                <a:lnTo>
                  <a:pt x="1748471" y="207715"/>
                </a:lnTo>
                <a:lnTo>
                  <a:pt x="1711653" y="182296"/>
                </a:lnTo>
                <a:lnTo>
                  <a:pt x="1673776" y="158350"/>
                </a:lnTo>
                <a:lnTo>
                  <a:pt x="1634880" y="135919"/>
                </a:lnTo>
                <a:lnTo>
                  <a:pt x="1595009" y="115045"/>
                </a:lnTo>
                <a:lnTo>
                  <a:pt x="1554202" y="95769"/>
                </a:lnTo>
                <a:lnTo>
                  <a:pt x="1512501" y="78132"/>
                </a:lnTo>
                <a:lnTo>
                  <a:pt x="1469948" y="62175"/>
                </a:lnTo>
                <a:lnTo>
                  <a:pt x="1426584" y="47941"/>
                </a:lnTo>
                <a:lnTo>
                  <a:pt x="1382450" y="35470"/>
                </a:lnTo>
                <a:lnTo>
                  <a:pt x="1337589" y="24805"/>
                </a:lnTo>
                <a:lnTo>
                  <a:pt x="1292040" y="15985"/>
                </a:lnTo>
                <a:lnTo>
                  <a:pt x="1245847" y="9054"/>
                </a:lnTo>
                <a:lnTo>
                  <a:pt x="1199049" y="4051"/>
                </a:lnTo>
                <a:lnTo>
                  <a:pt x="1151690" y="1019"/>
                </a:lnTo>
                <a:lnTo>
                  <a:pt x="1103809" y="0"/>
                </a:lnTo>
                <a:lnTo>
                  <a:pt x="1055928" y="1019"/>
                </a:lnTo>
                <a:lnTo>
                  <a:pt x="1008568" y="4051"/>
                </a:lnTo>
                <a:lnTo>
                  <a:pt x="961771" y="9054"/>
                </a:lnTo>
                <a:lnTo>
                  <a:pt x="915577" y="15985"/>
                </a:lnTo>
                <a:lnTo>
                  <a:pt x="870029" y="24805"/>
                </a:lnTo>
                <a:lnTo>
                  <a:pt x="825167" y="35470"/>
                </a:lnTo>
                <a:lnTo>
                  <a:pt x="781034" y="47941"/>
                </a:lnTo>
                <a:lnTo>
                  <a:pt x="737670" y="62175"/>
                </a:lnTo>
                <a:lnTo>
                  <a:pt x="695117" y="78132"/>
                </a:lnTo>
                <a:lnTo>
                  <a:pt x="653416" y="95769"/>
                </a:lnTo>
                <a:lnTo>
                  <a:pt x="612609" y="115045"/>
                </a:lnTo>
                <a:lnTo>
                  <a:pt x="572737" y="135919"/>
                </a:lnTo>
                <a:lnTo>
                  <a:pt x="533842" y="158350"/>
                </a:lnTo>
                <a:lnTo>
                  <a:pt x="495965" y="182296"/>
                </a:lnTo>
                <a:lnTo>
                  <a:pt x="459147" y="207715"/>
                </a:lnTo>
                <a:lnTo>
                  <a:pt x="423430" y="234566"/>
                </a:lnTo>
                <a:lnTo>
                  <a:pt x="388855" y="262809"/>
                </a:lnTo>
                <a:lnTo>
                  <a:pt x="355464" y="292400"/>
                </a:lnTo>
                <a:lnTo>
                  <a:pt x="323299" y="323300"/>
                </a:lnTo>
                <a:lnTo>
                  <a:pt x="292399" y="355466"/>
                </a:lnTo>
                <a:lnTo>
                  <a:pt x="262808" y="388857"/>
                </a:lnTo>
                <a:lnTo>
                  <a:pt x="234566" y="423432"/>
                </a:lnTo>
                <a:lnTo>
                  <a:pt x="207714" y="459149"/>
                </a:lnTo>
                <a:lnTo>
                  <a:pt x="182295" y="495967"/>
                </a:lnTo>
                <a:lnTo>
                  <a:pt x="158350" y="533845"/>
                </a:lnTo>
                <a:lnTo>
                  <a:pt x="135919" y="572741"/>
                </a:lnTo>
                <a:lnTo>
                  <a:pt x="115045" y="612613"/>
                </a:lnTo>
                <a:lnTo>
                  <a:pt x="95769" y="653420"/>
                </a:lnTo>
                <a:lnTo>
                  <a:pt x="78132" y="695121"/>
                </a:lnTo>
                <a:lnTo>
                  <a:pt x="62175" y="737675"/>
                </a:lnTo>
                <a:lnTo>
                  <a:pt x="47941" y="781040"/>
                </a:lnTo>
                <a:lnTo>
                  <a:pt x="35470" y="825174"/>
                </a:lnTo>
                <a:lnTo>
                  <a:pt x="24805" y="870036"/>
                </a:lnTo>
                <a:lnTo>
                  <a:pt x="15985" y="915585"/>
                </a:lnTo>
                <a:lnTo>
                  <a:pt x="9054" y="961779"/>
                </a:lnTo>
                <a:lnTo>
                  <a:pt x="4051" y="1008577"/>
                </a:lnTo>
                <a:lnTo>
                  <a:pt x="1019" y="1055938"/>
                </a:lnTo>
                <a:lnTo>
                  <a:pt x="0" y="1103819"/>
                </a:lnTo>
                <a:lnTo>
                  <a:pt x="1019" y="1151701"/>
                </a:lnTo>
                <a:lnTo>
                  <a:pt x="4051" y="1199061"/>
                </a:lnTo>
                <a:lnTo>
                  <a:pt x="9054" y="1245860"/>
                </a:lnTo>
                <a:lnTo>
                  <a:pt x="15985" y="1292054"/>
                </a:lnTo>
                <a:lnTo>
                  <a:pt x="24805" y="1337603"/>
                </a:lnTo>
                <a:lnTo>
                  <a:pt x="35470" y="1382465"/>
                </a:lnTo>
                <a:lnTo>
                  <a:pt x="47941" y="1426599"/>
                </a:lnTo>
                <a:lnTo>
                  <a:pt x="62175" y="1469964"/>
                </a:lnTo>
                <a:lnTo>
                  <a:pt x="78132" y="1512517"/>
                </a:lnTo>
                <a:lnTo>
                  <a:pt x="95769" y="1554218"/>
                </a:lnTo>
                <a:lnTo>
                  <a:pt x="115045" y="1595026"/>
                </a:lnTo>
                <a:lnTo>
                  <a:pt x="135919" y="1634898"/>
                </a:lnTo>
                <a:lnTo>
                  <a:pt x="158350" y="1673794"/>
                </a:lnTo>
                <a:lnTo>
                  <a:pt x="182295" y="1711671"/>
                </a:lnTo>
                <a:lnTo>
                  <a:pt x="207714" y="1748489"/>
                </a:lnTo>
                <a:lnTo>
                  <a:pt x="234566" y="1784206"/>
                </a:lnTo>
                <a:lnTo>
                  <a:pt x="262808" y="1818781"/>
                </a:lnTo>
                <a:lnTo>
                  <a:pt x="292399" y="1852173"/>
                </a:lnTo>
                <a:lnTo>
                  <a:pt x="323299" y="1884339"/>
                </a:lnTo>
                <a:lnTo>
                  <a:pt x="355464" y="1915238"/>
                </a:lnTo>
                <a:lnTo>
                  <a:pt x="388855" y="1944830"/>
                </a:lnTo>
                <a:lnTo>
                  <a:pt x="423430" y="1973072"/>
                </a:lnTo>
                <a:lnTo>
                  <a:pt x="459147" y="1999924"/>
                </a:lnTo>
                <a:lnTo>
                  <a:pt x="495965" y="2025343"/>
                </a:lnTo>
                <a:lnTo>
                  <a:pt x="533842" y="2049289"/>
                </a:lnTo>
                <a:lnTo>
                  <a:pt x="572737" y="2071719"/>
                </a:lnTo>
                <a:lnTo>
                  <a:pt x="612609" y="2092593"/>
                </a:lnTo>
                <a:lnTo>
                  <a:pt x="653416" y="2111870"/>
                </a:lnTo>
                <a:lnTo>
                  <a:pt x="695117" y="2129507"/>
                </a:lnTo>
                <a:lnTo>
                  <a:pt x="737670" y="2145463"/>
                </a:lnTo>
                <a:lnTo>
                  <a:pt x="781034" y="2159697"/>
                </a:lnTo>
                <a:lnTo>
                  <a:pt x="825167" y="2172168"/>
                </a:lnTo>
                <a:lnTo>
                  <a:pt x="870029" y="2182834"/>
                </a:lnTo>
                <a:lnTo>
                  <a:pt x="915577" y="2191653"/>
                </a:lnTo>
                <a:lnTo>
                  <a:pt x="961771" y="2198585"/>
                </a:lnTo>
                <a:lnTo>
                  <a:pt x="1008568" y="2203587"/>
                </a:lnTo>
                <a:lnTo>
                  <a:pt x="1055928" y="2206619"/>
                </a:lnTo>
                <a:lnTo>
                  <a:pt x="1103809" y="2207639"/>
                </a:lnTo>
                <a:close/>
              </a:path>
            </a:pathLst>
          </a:custGeom>
          <a:noFill/>
          <a:ln w="41875" cap="flat" cmpd="sng">
            <a:solidFill>
              <a:srgbClr val="00A5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68" name="Google Shape;868;p90"/>
          <p:cNvSpPr/>
          <p:nvPr/>
        </p:nvSpPr>
        <p:spPr>
          <a:xfrm>
            <a:off x="7199401" y="888540"/>
            <a:ext cx="3520122" cy="0"/>
          </a:xfrm>
          <a:custGeom>
            <a:avLst/>
            <a:gdLst/>
            <a:ahLst/>
            <a:cxnLst/>
            <a:rect l="l" t="t" r="r" b="b"/>
            <a:pathLst>
              <a:path w="5804534" h="120000" extrusionOk="0">
                <a:moveTo>
                  <a:pt x="0" y="0"/>
                </a:moveTo>
                <a:lnTo>
                  <a:pt x="5804441" y="0"/>
                </a:lnTo>
              </a:path>
            </a:pathLst>
          </a:custGeom>
          <a:noFill/>
          <a:ln w="9525" cap="flat" cmpd="sng">
            <a:solidFill>
              <a:srgbClr val="1E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69" name="Google Shape;869;p90"/>
          <p:cNvSpPr/>
          <p:nvPr/>
        </p:nvSpPr>
        <p:spPr>
          <a:xfrm>
            <a:off x="5084399" y="5923018"/>
            <a:ext cx="3265577" cy="0"/>
          </a:xfrm>
          <a:custGeom>
            <a:avLst/>
            <a:gdLst/>
            <a:ahLst/>
            <a:cxnLst/>
            <a:rect l="l" t="t" r="r" b="b"/>
            <a:pathLst>
              <a:path w="5384800" h="120000" extrusionOk="0">
                <a:moveTo>
                  <a:pt x="0" y="0"/>
                </a:moveTo>
                <a:lnTo>
                  <a:pt x="5384506" y="0"/>
                </a:lnTo>
              </a:path>
            </a:pathLst>
          </a:custGeom>
          <a:noFill/>
          <a:ln w="9525" cap="flat" cmpd="sng">
            <a:solidFill>
              <a:srgbClr val="1E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70" name="Google Shape;870;p90"/>
          <p:cNvSpPr/>
          <p:nvPr/>
        </p:nvSpPr>
        <p:spPr>
          <a:xfrm>
            <a:off x="9254066" y="5923018"/>
            <a:ext cx="1465659" cy="0"/>
          </a:xfrm>
          <a:custGeom>
            <a:avLst/>
            <a:gdLst/>
            <a:ahLst/>
            <a:cxnLst/>
            <a:rect l="l" t="t" r="r" b="b"/>
            <a:pathLst>
              <a:path w="2416809" h="120000" extrusionOk="0">
                <a:moveTo>
                  <a:pt x="0" y="0"/>
                </a:moveTo>
                <a:lnTo>
                  <a:pt x="2416387" y="0"/>
                </a:lnTo>
              </a:path>
            </a:pathLst>
          </a:custGeom>
          <a:noFill/>
          <a:ln w="9525" cap="flat" cmpd="sng">
            <a:solidFill>
              <a:srgbClr val="1E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71" name="Google Shape;871;p90"/>
          <p:cNvSpPr txBox="1"/>
          <p:nvPr/>
        </p:nvSpPr>
        <p:spPr>
          <a:xfrm>
            <a:off x="5342798" y="812935"/>
            <a:ext cx="2718620" cy="1620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8075" rIns="0" bIns="0" anchor="t" anchorCtr="0">
            <a:spAutoFit/>
          </a:bodyPr>
          <a:lstStyle/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Quelques expériences professionnelles</a:t>
            </a: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72" name="Google Shape;872;p90"/>
          <p:cNvSpPr txBox="1"/>
          <p:nvPr/>
        </p:nvSpPr>
        <p:spPr>
          <a:xfrm>
            <a:off x="4172798" y="5847412"/>
            <a:ext cx="1273091" cy="1620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8075" rIns="0" bIns="0" anchor="t" anchorCtr="0">
            <a:spAutoFit/>
          </a:bodyPr>
          <a:lstStyle/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Formation initiale</a:t>
            </a: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73" name="Google Shape;873;p90"/>
          <p:cNvSpPr txBox="1"/>
          <p:nvPr/>
        </p:nvSpPr>
        <p:spPr>
          <a:xfrm>
            <a:off x="8702464" y="5847412"/>
            <a:ext cx="720253" cy="1620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8075" rIns="0" bIns="0" anchor="t" anchorCtr="0">
            <a:spAutoFit/>
          </a:bodyPr>
          <a:lstStyle/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Langues</a:t>
            </a: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74" name="Google Shape;874;p90"/>
          <p:cNvSpPr txBox="1"/>
          <p:nvPr/>
        </p:nvSpPr>
        <p:spPr>
          <a:xfrm>
            <a:off x="4172798" y="332919"/>
            <a:ext cx="840655" cy="75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225" rIns="0" bIns="0" anchor="t" anchorCtr="0">
            <a:spAutoFit/>
          </a:bodyPr>
          <a:lstStyle/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cv</a:t>
            </a:r>
            <a:endParaRPr sz="4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5" name="Google Shape;875;p90"/>
          <p:cNvSpPr txBox="1">
            <a:spLocks noGrp="1"/>
          </p:cNvSpPr>
          <p:nvPr>
            <p:ph type="body" idx="3"/>
          </p:nvPr>
        </p:nvSpPr>
        <p:spPr>
          <a:xfrm>
            <a:off x="4118995" y="1967592"/>
            <a:ext cx="1947174" cy="5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9845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6" name="Google Shape;876;p90"/>
          <p:cNvSpPr>
            <a:spLocks noGrp="1"/>
          </p:cNvSpPr>
          <p:nvPr>
            <p:ph type="pic" idx="4"/>
          </p:nvPr>
        </p:nvSpPr>
        <p:spPr>
          <a:xfrm>
            <a:off x="1156767" y="650827"/>
            <a:ext cx="1179343" cy="1179261"/>
          </a:xfrm>
          <a:prstGeom prst="rect">
            <a:avLst/>
          </a:prstGeom>
          <a:solidFill>
            <a:srgbClr val="E5E8EE"/>
          </a:solidFill>
          <a:ln>
            <a:noFill/>
          </a:ln>
        </p:spPr>
      </p:sp>
      <p:sp>
        <p:nvSpPr>
          <p:cNvPr id="877" name="Google Shape;877;p90"/>
          <p:cNvSpPr txBox="1">
            <a:spLocks noGrp="1"/>
          </p:cNvSpPr>
          <p:nvPr>
            <p:ph type="body" idx="5"/>
          </p:nvPr>
        </p:nvSpPr>
        <p:spPr>
          <a:xfrm>
            <a:off x="757908" y="2009529"/>
            <a:ext cx="1940862" cy="26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lt1"/>
              </a:buClr>
              <a:buSzPts val="1698"/>
              <a:buNone/>
              <a:defRPr sz="1698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8" name="Google Shape;878;p90"/>
          <p:cNvSpPr txBox="1">
            <a:spLocks noGrp="1"/>
          </p:cNvSpPr>
          <p:nvPr>
            <p:ph type="body" idx="6"/>
          </p:nvPr>
        </p:nvSpPr>
        <p:spPr>
          <a:xfrm>
            <a:off x="757908" y="2291839"/>
            <a:ext cx="1940862" cy="187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9" name="Google Shape;879;p90"/>
          <p:cNvSpPr txBox="1">
            <a:spLocks noGrp="1"/>
          </p:cNvSpPr>
          <p:nvPr>
            <p:ph type="body" idx="7"/>
          </p:nvPr>
        </p:nvSpPr>
        <p:spPr>
          <a:xfrm>
            <a:off x="757908" y="2500305"/>
            <a:ext cx="1940862" cy="187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0" name="Google Shape;880;p90"/>
          <p:cNvSpPr txBox="1">
            <a:spLocks noGrp="1"/>
          </p:cNvSpPr>
          <p:nvPr>
            <p:ph type="body" idx="8"/>
          </p:nvPr>
        </p:nvSpPr>
        <p:spPr>
          <a:xfrm>
            <a:off x="754057" y="2987762"/>
            <a:ext cx="1947174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1" name="Google Shape;881;p90"/>
          <p:cNvSpPr txBox="1">
            <a:spLocks noGrp="1"/>
          </p:cNvSpPr>
          <p:nvPr>
            <p:ph type="body" idx="9"/>
          </p:nvPr>
        </p:nvSpPr>
        <p:spPr>
          <a:xfrm>
            <a:off x="4114303" y="6122541"/>
            <a:ext cx="42356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2" name="Google Shape;882;p90"/>
          <p:cNvSpPr txBox="1">
            <a:spLocks noGrp="1"/>
          </p:cNvSpPr>
          <p:nvPr>
            <p:ph type="body" idx="13"/>
          </p:nvPr>
        </p:nvSpPr>
        <p:spPr>
          <a:xfrm>
            <a:off x="8637605" y="6122541"/>
            <a:ext cx="208191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3" name="Google Shape;883;p90"/>
          <p:cNvSpPr txBox="1">
            <a:spLocks noGrp="1"/>
          </p:cNvSpPr>
          <p:nvPr>
            <p:ph type="body" idx="14"/>
          </p:nvPr>
        </p:nvSpPr>
        <p:spPr>
          <a:xfrm>
            <a:off x="6440808" y="1252714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4" name="Google Shape;884;p90"/>
          <p:cNvSpPr txBox="1">
            <a:spLocks noGrp="1"/>
          </p:cNvSpPr>
          <p:nvPr>
            <p:ph type="body" idx="15"/>
          </p:nvPr>
        </p:nvSpPr>
        <p:spPr>
          <a:xfrm>
            <a:off x="6434497" y="1571078"/>
            <a:ext cx="1947174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5" name="Google Shape;885;p90"/>
          <p:cNvSpPr txBox="1">
            <a:spLocks noGrp="1"/>
          </p:cNvSpPr>
          <p:nvPr>
            <p:ph type="body" idx="16"/>
          </p:nvPr>
        </p:nvSpPr>
        <p:spPr>
          <a:xfrm>
            <a:off x="6439190" y="1967592"/>
            <a:ext cx="1947174" cy="5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9845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6" name="Google Shape;886;p90"/>
          <p:cNvSpPr txBox="1">
            <a:spLocks noGrp="1"/>
          </p:cNvSpPr>
          <p:nvPr>
            <p:ph type="body" idx="17"/>
          </p:nvPr>
        </p:nvSpPr>
        <p:spPr>
          <a:xfrm>
            <a:off x="8756880" y="1252714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7" name="Google Shape;887;p90"/>
          <p:cNvSpPr txBox="1">
            <a:spLocks noGrp="1"/>
          </p:cNvSpPr>
          <p:nvPr>
            <p:ph type="body" idx="18"/>
          </p:nvPr>
        </p:nvSpPr>
        <p:spPr>
          <a:xfrm>
            <a:off x="8750568" y="1571078"/>
            <a:ext cx="1947174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8" name="Google Shape;888;p90"/>
          <p:cNvSpPr txBox="1">
            <a:spLocks noGrp="1"/>
          </p:cNvSpPr>
          <p:nvPr>
            <p:ph type="body" idx="19"/>
          </p:nvPr>
        </p:nvSpPr>
        <p:spPr>
          <a:xfrm>
            <a:off x="8755261" y="1967592"/>
            <a:ext cx="1947174" cy="5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9845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9" name="Google Shape;889;p90"/>
          <p:cNvSpPr txBox="1">
            <a:spLocks noGrp="1"/>
          </p:cNvSpPr>
          <p:nvPr>
            <p:ph type="body" idx="20"/>
          </p:nvPr>
        </p:nvSpPr>
        <p:spPr>
          <a:xfrm>
            <a:off x="4120614" y="3505342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0" name="Google Shape;890;p90"/>
          <p:cNvSpPr txBox="1">
            <a:spLocks noGrp="1"/>
          </p:cNvSpPr>
          <p:nvPr>
            <p:ph type="body" idx="21"/>
          </p:nvPr>
        </p:nvSpPr>
        <p:spPr>
          <a:xfrm>
            <a:off x="4114303" y="3823705"/>
            <a:ext cx="1947174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1" name="Google Shape;891;p90"/>
          <p:cNvSpPr txBox="1">
            <a:spLocks noGrp="1"/>
          </p:cNvSpPr>
          <p:nvPr>
            <p:ph type="body" idx="22"/>
          </p:nvPr>
        </p:nvSpPr>
        <p:spPr>
          <a:xfrm>
            <a:off x="4118995" y="4220219"/>
            <a:ext cx="1947174" cy="5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9845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2" name="Google Shape;892;p90"/>
          <p:cNvSpPr txBox="1">
            <a:spLocks noGrp="1"/>
          </p:cNvSpPr>
          <p:nvPr>
            <p:ph type="body" idx="23"/>
          </p:nvPr>
        </p:nvSpPr>
        <p:spPr>
          <a:xfrm>
            <a:off x="6440808" y="3505342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3" name="Google Shape;893;p90"/>
          <p:cNvSpPr txBox="1">
            <a:spLocks noGrp="1"/>
          </p:cNvSpPr>
          <p:nvPr>
            <p:ph type="body" idx="24"/>
          </p:nvPr>
        </p:nvSpPr>
        <p:spPr>
          <a:xfrm>
            <a:off x="6434497" y="3823705"/>
            <a:ext cx="1947174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4" name="Google Shape;894;p90"/>
          <p:cNvSpPr txBox="1">
            <a:spLocks noGrp="1"/>
          </p:cNvSpPr>
          <p:nvPr>
            <p:ph type="body" idx="25"/>
          </p:nvPr>
        </p:nvSpPr>
        <p:spPr>
          <a:xfrm>
            <a:off x="6439190" y="4220219"/>
            <a:ext cx="1947174" cy="5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9845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5" name="Google Shape;895;p90"/>
          <p:cNvSpPr txBox="1">
            <a:spLocks noGrp="1"/>
          </p:cNvSpPr>
          <p:nvPr>
            <p:ph type="body" idx="26"/>
          </p:nvPr>
        </p:nvSpPr>
        <p:spPr>
          <a:xfrm>
            <a:off x="8756880" y="3505342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6" name="Google Shape;896;p90"/>
          <p:cNvSpPr txBox="1">
            <a:spLocks noGrp="1"/>
          </p:cNvSpPr>
          <p:nvPr>
            <p:ph type="body" idx="27"/>
          </p:nvPr>
        </p:nvSpPr>
        <p:spPr>
          <a:xfrm>
            <a:off x="8750568" y="3823705"/>
            <a:ext cx="1947174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7" name="Google Shape;897;p90"/>
          <p:cNvSpPr txBox="1">
            <a:spLocks noGrp="1"/>
          </p:cNvSpPr>
          <p:nvPr>
            <p:ph type="body" idx="28"/>
          </p:nvPr>
        </p:nvSpPr>
        <p:spPr>
          <a:xfrm>
            <a:off x="8755261" y="4220219"/>
            <a:ext cx="1947174" cy="5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9845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Diapositive de titre">
  <p:cSld name="43_Diapositive de titre">
    <p:bg>
      <p:bgPr>
        <a:solidFill>
          <a:schemeClr val="lt1"/>
        </a:solidFill>
        <a:effectLst/>
      </p:bgPr>
    </p:bg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91"/>
          <p:cNvSpPr/>
          <p:nvPr/>
        </p:nvSpPr>
        <p:spPr>
          <a:xfrm>
            <a:off x="0" y="0"/>
            <a:ext cx="3492781" cy="6857615"/>
          </a:xfrm>
          <a:custGeom>
            <a:avLst/>
            <a:gdLst/>
            <a:ahLst/>
            <a:cxnLst/>
            <a:rect l="l" t="t" r="r" b="b"/>
            <a:pathLst>
              <a:path w="5759450" h="11306175" extrusionOk="0">
                <a:moveTo>
                  <a:pt x="5758986" y="0"/>
                </a:moveTo>
                <a:lnTo>
                  <a:pt x="0" y="0"/>
                </a:lnTo>
                <a:lnTo>
                  <a:pt x="0" y="11305938"/>
                </a:lnTo>
                <a:lnTo>
                  <a:pt x="5758986" y="11305938"/>
                </a:lnTo>
                <a:lnTo>
                  <a:pt x="5758986" y="0"/>
                </a:lnTo>
                <a:close/>
              </a:path>
            </a:pathLst>
          </a:custGeom>
          <a:solidFill>
            <a:srgbClr val="1E212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00" name="Google Shape;900;p91"/>
          <p:cNvSpPr/>
          <p:nvPr/>
        </p:nvSpPr>
        <p:spPr>
          <a:xfrm>
            <a:off x="1156767" y="650827"/>
            <a:ext cx="1179343" cy="1179261"/>
          </a:xfrm>
          <a:prstGeom prst="ellipse">
            <a:avLst/>
          </a:prstGeom>
          <a:solidFill>
            <a:srgbClr val="E5E8EE"/>
          </a:solidFill>
          <a:ln>
            <a:noFill/>
          </a:ln>
        </p:spPr>
        <p:txBody>
          <a:bodyPr spcFirstLastPara="1" wrap="square" lIns="55425" tIns="27725" rIns="55425" bIns="27725" anchor="t" anchorCtr="0">
            <a:noAutofit/>
          </a:bodyPr>
          <a:lstStyle/>
          <a:p>
            <a:pPr marL="138623" marR="0" lvl="0" indent="-6159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3"/>
              <a:buFont typeface="Arial"/>
              <a:buNone/>
            </a:pPr>
            <a:endParaRPr sz="1213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1" name="Google Shape;901;p91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02" name="Google Shape;902;p91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03" name="Google Shape;903;p91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91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905" name="Google Shape;905;p91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906" name="Google Shape;906;p91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07" name="Google Shape;907;p91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908" name="Google Shape;908;p91"/>
          <p:cNvSpPr txBox="1">
            <a:spLocks noGrp="1"/>
          </p:cNvSpPr>
          <p:nvPr>
            <p:ph type="body" idx="1"/>
          </p:nvPr>
        </p:nvSpPr>
        <p:spPr>
          <a:xfrm>
            <a:off x="4120614" y="1252714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9" name="Google Shape;909;p91"/>
          <p:cNvSpPr txBox="1">
            <a:spLocks noGrp="1"/>
          </p:cNvSpPr>
          <p:nvPr>
            <p:ph type="body" idx="2"/>
          </p:nvPr>
        </p:nvSpPr>
        <p:spPr>
          <a:xfrm>
            <a:off x="4114303" y="1571078"/>
            <a:ext cx="1947174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0" name="Google Shape;910;p91"/>
          <p:cNvSpPr/>
          <p:nvPr/>
        </p:nvSpPr>
        <p:spPr>
          <a:xfrm>
            <a:off x="7199401" y="888540"/>
            <a:ext cx="3520122" cy="0"/>
          </a:xfrm>
          <a:custGeom>
            <a:avLst/>
            <a:gdLst/>
            <a:ahLst/>
            <a:cxnLst/>
            <a:rect l="l" t="t" r="r" b="b"/>
            <a:pathLst>
              <a:path w="5804534" h="120000" extrusionOk="0">
                <a:moveTo>
                  <a:pt x="0" y="0"/>
                </a:moveTo>
                <a:lnTo>
                  <a:pt x="5804441" y="0"/>
                </a:lnTo>
              </a:path>
            </a:pathLst>
          </a:custGeom>
          <a:noFill/>
          <a:ln w="9525" cap="flat" cmpd="sng">
            <a:solidFill>
              <a:srgbClr val="1E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1" name="Google Shape;911;p91"/>
          <p:cNvSpPr/>
          <p:nvPr/>
        </p:nvSpPr>
        <p:spPr>
          <a:xfrm>
            <a:off x="5084399" y="5923018"/>
            <a:ext cx="3265577" cy="0"/>
          </a:xfrm>
          <a:custGeom>
            <a:avLst/>
            <a:gdLst/>
            <a:ahLst/>
            <a:cxnLst/>
            <a:rect l="l" t="t" r="r" b="b"/>
            <a:pathLst>
              <a:path w="5384800" h="120000" extrusionOk="0">
                <a:moveTo>
                  <a:pt x="0" y="0"/>
                </a:moveTo>
                <a:lnTo>
                  <a:pt x="5384506" y="0"/>
                </a:lnTo>
              </a:path>
            </a:pathLst>
          </a:custGeom>
          <a:noFill/>
          <a:ln w="9525" cap="flat" cmpd="sng">
            <a:solidFill>
              <a:srgbClr val="1E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2" name="Google Shape;912;p91"/>
          <p:cNvSpPr/>
          <p:nvPr/>
        </p:nvSpPr>
        <p:spPr>
          <a:xfrm>
            <a:off x="9254066" y="5923018"/>
            <a:ext cx="1465659" cy="0"/>
          </a:xfrm>
          <a:custGeom>
            <a:avLst/>
            <a:gdLst/>
            <a:ahLst/>
            <a:cxnLst/>
            <a:rect l="l" t="t" r="r" b="b"/>
            <a:pathLst>
              <a:path w="2416809" h="120000" extrusionOk="0">
                <a:moveTo>
                  <a:pt x="0" y="0"/>
                </a:moveTo>
                <a:lnTo>
                  <a:pt x="2416387" y="0"/>
                </a:lnTo>
              </a:path>
            </a:pathLst>
          </a:custGeom>
          <a:noFill/>
          <a:ln w="9525" cap="flat" cmpd="sng">
            <a:solidFill>
              <a:srgbClr val="1E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3" name="Google Shape;913;p91"/>
          <p:cNvSpPr txBox="1">
            <a:spLocks noGrp="1"/>
          </p:cNvSpPr>
          <p:nvPr>
            <p:ph type="body" idx="3"/>
          </p:nvPr>
        </p:nvSpPr>
        <p:spPr>
          <a:xfrm>
            <a:off x="4118995" y="1967592"/>
            <a:ext cx="1947174" cy="5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9845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4" name="Google Shape;914;p91"/>
          <p:cNvSpPr txBox="1">
            <a:spLocks noGrp="1"/>
          </p:cNvSpPr>
          <p:nvPr>
            <p:ph type="body" idx="4"/>
          </p:nvPr>
        </p:nvSpPr>
        <p:spPr>
          <a:xfrm>
            <a:off x="757908" y="1110805"/>
            <a:ext cx="1940862" cy="26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698"/>
              <a:buNone/>
              <a:defRPr sz="1698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5" name="Google Shape;915;p91"/>
          <p:cNvSpPr txBox="1">
            <a:spLocks noGrp="1"/>
          </p:cNvSpPr>
          <p:nvPr>
            <p:ph type="body" idx="5"/>
          </p:nvPr>
        </p:nvSpPr>
        <p:spPr>
          <a:xfrm>
            <a:off x="757908" y="2040023"/>
            <a:ext cx="1940862" cy="187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6" name="Google Shape;916;p91"/>
          <p:cNvSpPr txBox="1">
            <a:spLocks noGrp="1"/>
          </p:cNvSpPr>
          <p:nvPr>
            <p:ph type="body" idx="6"/>
          </p:nvPr>
        </p:nvSpPr>
        <p:spPr>
          <a:xfrm>
            <a:off x="757908" y="2248490"/>
            <a:ext cx="1940862" cy="187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7" name="Google Shape;917;p91"/>
          <p:cNvSpPr txBox="1">
            <a:spLocks noGrp="1"/>
          </p:cNvSpPr>
          <p:nvPr>
            <p:ph type="body" idx="7"/>
          </p:nvPr>
        </p:nvSpPr>
        <p:spPr>
          <a:xfrm>
            <a:off x="754057" y="2987762"/>
            <a:ext cx="1947174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8" name="Google Shape;918;p91"/>
          <p:cNvSpPr txBox="1">
            <a:spLocks noGrp="1"/>
          </p:cNvSpPr>
          <p:nvPr>
            <p:ph type="body" idx="8"/>
          </p:nvPr>
        </p:nvSpPr>
        <p:spPr>
          <a:xfrm>
            <a:off x="4114303" y="6122541"/>
            <a:ext cx="423567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9" name="Google Shape;919;p91"/>
          <p:cNvSpPr txBox="1">
            <a:spLocks noGrp="1"/>
          </p:cNvSpPr>
          <p:nvPr>
            <p:ph type="body" idx="9"/>
          </p:nvPr>
        </p:nvSpPr>
        <p:spPr>
          <a:xfrm>
            <a:off x="8637605" y="6122541"/>
            <a:ext cx="208191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0" name="Google Shape;920;p91"/>
          <p:cNvSpPr txBox="1">
            <a:spLocks noGrp="1"/>
          </p:cNvSpPr>
          <p:nvPr>
            <p:ph type="body" idx="13"/>
          </p:nvPr>
        </p:nvSpPr>
        <p:spPr>
          <a:xfrm>
            <a:off x="6440808" y="1252714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1" name="Google Shape;921;p91"/>
          <p:cNvSpPr txBox="1">
            <a:spLocks noGrp="1"/>
          </p:cNvSpPr>
          <p:nvPr>
            <p:ph type="body" idx="14"/>
          </p:nvPr>
        </p:nvSpPr>
        <p:spPr>
          <a:xfrm>
            <a:off x="6434497" y="1571078"/>
            <a:ext cx="1947174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2" name="Google Shape;922;p91"/>
          <p:cNvSpPr txBox="1">
            <a:spLocks noGrp="1"/>
          </p:cNvSpPr>
          <p:nvPr>
            <p:ph type="body" idx="15"/>
          </p:nvPr>
        </p:nvSpPr>
        <p:spPr>
          <a:xfrm>
            <a:off x="6439190" y="1967592"/>
            <a:ext cx="1947174" cy="5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9845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3" name="Google Shape;923;p91"/>
          <p:cNvSpPr txBox="1">
            <a:spLocks noGrp="1"/>
          </p:cNvSpPr>
          <p:nvPr>
            <p:ph type="body" idx="16"/>
          </p:nvPr>
        </p:nvSpPr>
        <p:spPr>
          <a:xfrm>
            <a:off x="8756880" y="1252714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4" name="Google Shape;924;p91"/>
          <p:cNvSpPr txBox="1">
            <a:spLocks noGrp="1"/>
          </p:cNvSpPr>
          <p:nvPr>
            <p:ph type="body" idx="17"/>
          </p:nvPr>
        </p:nvSpPr>
        <p:spPr>
          <a:xfrm>
            <a:off x="8750568" y="1571078"/>
            <a:ext cx="1947174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5" name="Google Shape;925;p91"/>
          <p:cNvSpPr txBox="1">
            <a:spLocks noGrp="1"/>
          </p:cNvSpPr>
          <p:nvPr>
            <p:ph type="body" idx="18"/>
          </p:nvPr>
        </p:nvSpPr>
        <p:spPr>
          <a:xfrm>
            <a:off x="8755261" y="1967592"/>
            <a:ext cx="1947174" cy="5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9845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6" name="Google Shape;926;p91"/>
          <p:cNvSpPr txBox="1">
            <a:spLocks noGrp="1"/>
          </p:cNvSpPr>
          <p:nvPr>
            <p:ph type="body" idx="19"/>
          </p:nvPr>
        </p:nvSpPr>
        <p:spPr>
          <a:xfrm>
            <a:off x="4120614" y="3505342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7" name="Google Shape;927;p91"/>
          <p:cNvSpPr txBox="1">
            <a:spLocks noGrp="1"/>
          </p:cNvSpPr>
          <p:nvPr>
            <p:ph type="body" idx="20"/>
          </p:nvPr>
        </p:nvSpPr>
        <p:spPr>
          <a:xfrm>
            <a:off x="4114303" y="3823705"/>
            <a:ext cx="1947174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8" name="Google Shape;928;p91"/>
          <p:cNvSpPr txBox="1">
            <a:spLocks noGrp="1"/>
          </p:cNvSpPr>
          <p:nvPr>
            <p:ph type="body" idx="21"/>
          </p:nvPr>
        </p:nvSpPr>
        <p:spPr>
          <a:xfrm>
            <a:off x="4118995" y="4220219"/>
            <a:ext cx="1947174" cy="5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9845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9" name="Google Shape;929;p91"/>
          <p:cNvSpPr txBox="1">
            <a:spLocks noGrp="1"/>
          </p:cNvSpPr>
          <p:nvPr>
            <p:ph type="body" idx="22"/>
          </p:nvPr>
        </p:nvSpPr>
        <p:spPr>
          <a:xfrm>
            <a:off x="6440808" y="3505342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0" name="Google Shape;930;p91"/>
          <p:cNvSpPr txBox="1">
            <a:spLocks noGrp="1"/>
          </p:cNvSpPr>
          <p:nvPr>
            <p:ph type="body" idx="23"/>
          </p:nvPr>
        </p:nvSpPr>
        <p:spPr>
          <a:xfrm>
            <a:off x="6434497" y="3823705"/>
            <a:ext cx="1947174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1" name="Google Shape;931;p91"/>
          <p:cNvSpPr txBox="1">
            <a:spLocks noGrp="1"/>
          </p:cNvSpPr>
          <p:nvPr>
            <p:ph type="body" idx="24"/>
          </p:nvPr>
        </p:nvSpPr>
        <p:spPr>
          <a:xfrm>
            <a:off x="6439190" y="4220219"/>
            <a:ext cx="1947174" cy="5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9845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2" name="Google Shape;932;p91"/>
          <p:cNvSpPr txBox="1">
            <a:spLocks noGrp="1"/>
          </p:cNvSpPr>
          <p:nvPr>
            <p:ph type="body" idx="25"/>
          </p:nvPr>
        </p:nvSpPr>
        <p:spPr>
          <a:xfrm>
            <a:off x="8756880" y="3505342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3" name="Google Shape;933;p91"/>
          <p:cNvSpPr txBox="1">
            <a:spLocks noGrp="1"/>
          </p:cNvSpPr>
          <p:nvPr>
            <p:ph type="body" idx="26"/>
          </p:nvPr>
        </p:nvSpPr>
        <p:spPr>
          <a:xfrm>
            <a:off x="8750568" y="3823705"/>
            <a:ext cx="1947174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4" name="Google Shape;934;p91"/>
          <p:cNvSpPr txBox="1">
            <a:spLocks noGrp="1"/>
          </p:cNvSpPr>
          <p:nvPr>
            <p:ph type="body" idx="27"/>
          </p:nvPr>
        </p:nvSpPr>
        <p:spPr>
          <a:xfrm>
            <a:off x="8755261" y="4220219"/>
            <a:ext cx="1947174" cy="5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9845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5" name="Google Shape;935;p91"/>
          <p:cNvSpPr txBox="1"/>
          <p:nvPr/>
        </p:nvSpPr>
        <p:spPr>
          <a:xfrm>
            <a:off x="4172798" y="332919"/>
            <a:ext cx="840655" cy="75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225" rIns="0" bIns="0" anchor="t" anchorCtr="0">
            <a:spAutoFit/>
          </a:bodyPr>
          <a:lstStyle/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cv</a:t>
            </a:r>
            <a:endParaRPr sz="4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6" name="Google Shape;936;p91"/>
          <p:cNvSpPr txBox="1"/>
          <p:nvPr/>
        </p:nvSpPr>
        <p:spPr>
          <a:xfrm>
            <a:off x="5342798" y="812935"/>
            <a:ext cx="2718620" cy="1620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8075" rIns="0" bIns="0" anchor="t" anchorCtr="0">
            <a:spAutoFit/>
          </a:bodyPr>
          <a:lstStyle/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Quelques expériences professionnelles</a:t>
            </a: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37" name="Google Shape;937;p91"/>
          <p:cNvSpPr txBox="1"/>
          <p:nvPr/>
        </p:nvSpPr>
        <p:spPr>
          <a:xfrm>
            <a:off x="4172798" y="5847412"/>
            <a:ext cx="1273091" cy="1620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8075" rIns="0" bIns="0" anchor="t" anchorCtr="0">
            <a:spAutoFit/>
          </a:bodyPr>
          <a:lstStyle/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Formation initiale</a:t>
            </a: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38" name="Google Shape;938;p91"/>
          <p:cNvSpPr txBox="1"/>
          <p:nvPr/>
        </p:nvSpPr>
        <p:spPr>
          <a:xfrm>
            <a:off x="8702464" y="5847412"/>
            <a:ext cx="720253" cy="1620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8075" rIns="0" bIns="0" anchor="t" anchorCtr="0">
            <a:spAutoFit/>
          </a:bodyPr>
          <a:lstStyle/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Langues</a:t>
            </a: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Diapositive de titre">
  <p:cSld name="25_Diapositive de titre">
    <p:bg>
      <p:bgPr>
        <a:solidFill>
          <a:schemeClr val="lt1"/>
        </a:solidFill>
        <a:effectLst/>
      </p:bgPr>
    </p:bg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0" name="Google Shape;940;p92"/>
          <p:cNvGrpSpPr/>
          <p:nvPr/>
        </p:nvGrpSpPr>
        <p:grpSpPr>
          <a:xfrm>
            <a:off x="-5799949" y="-3157286"/>
            <a:ext cx="10452531" cy="10015286"/>
            <a:chOff x="28727400" y="4676600"/>
            <a:chExt cx="17235788" cy="16515949"/>
          </a:xfrm>
        </p:grpSpPr>
        <p:sp>
          <p:nvSpPr>
            <p:cNvPr id="941" name="Google Shape;941;p92"/>
            <p:cNvSpPr/>
            <p:nvPr/>
          </p:nvSpPr>
          <p:spPr>
            <a:xfrm>
              <a:off x="30563347" y="6685623"/>
              <a:ext cx="13936684" cy="13201999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42" name="Google Shape;942;p92"/>
            <p:cNvSpPr/>
            <p:nvPr/>
          </p:nvSpPr>
          <p:spPr>
            <a:xfrm>
              <a:off x="29548595" y="9858200"/>
              <a:ext cx="8717625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43" name="Google Shape;943;p92"/>
            <p:cNvSpPr/>
            <p:nvPr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944" name="Google Shape;944;p92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45" name="Google Shape;945;p92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46" name="Google Shape;946;p92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92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948" name="Google Shape;948;p92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949" name="Google Shape;949;p92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50" name="Google Shape;950;p92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951" name="Google Shape;951;p92"/>
          <p:cNvSpPr txBox="1">
            <a:spLocks noGrp="1"/>
          </p:cNvSpPr>
          <p:nvPr>
            <p:ph type="title"/>
          </p:nvPr>
        </p:nvSpPr>
        <p:spPr>
          <a:xfrm>
            <a:off x="1139871" y="989481"/>
            <a:ext cx="10049522" cy="70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92"/>
          <p:cNvSpPr txBox="1">
            <a:spLocks noGrp="1"/>
          </p:cNvSpPr>
          <p:nvPr>
            <p:ph type="body" idx="1"/>
          </p:nvPr>
        </p:nvSpPr>
        <p:spPr>
          <a:xfrm>
            <a:off x="1175974" y="1713778"/>
            <a:ext cx="10049522" cy="3297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698"/>
              <a:buNone/>
              <a:defRPr sz="1698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3" name="Google Shape;953;p92"/>
          <p:cNvSpPr>
            <a:spLocks noGrp="1"/>
          </p:cNvSpPr>
          <p:nvPr>
            <p:ph type="pic" idx="2"/>
          </p:nvPr>
        </p:nvSpPr>
        <p:spPr>
          <a:xfrm>
            <a:off x="2445332" y="2676794"/>
            <a:ext cx="2092930" cy="2092783"/>
          </a:xfrm>
          <a:prstGeom prst="rect">
            <a:avLst/>
          </a:prstGeom>
          <a:solidFill>
            <a:srgbClr val="E5E8EE"/>
          </a:solidFill>
          <a:ln>
            <a:noFill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954" name="Google Shape;954;p92"/>
          <p:cNvSpPr>
            <a:spLocks noGrp="1"/>
          </p:cNvSpPr>
          <p:nvPr>
            <p:ph type="body" idx="3"/>
          </p:nvPr>
        </p:nvSpPr>
        <p:spPr>
          <a:xfrm>
            <a:off x="3015233" y="3251940"/>
            <a:ext cx="953127" cy="9530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5" name="Google Shape;955;p92"/>
          <p:cNvSpPr txBox="1">
            <a:spLocks noGrp="1"/>
          </p:cNvSpPr>
          <p:nvPr>
            <p:ph type="body" idx="4"/>
          </p:nvPr>
        </p:nvSpPr>
        <p:spPr>
          <a:xfrm>
            <a:off x="2564623" y="5032976"/>
            <a:ext cx="1940862" cy="27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6" name="Google Shape;956;p92"/>
          <p:cNvSpPr txBox="1">
            <a:spLocks noGrp="1"/>
          </p:cNvSpPr>
          <p:nvPr>
            <p:ph type="body" idx="5"/>
          </p:nvPr>
        </p:nvSpPr>
        <p:spPr>
          <a:xfrm>
            <a:off x="2564624" y="5369025"/>
            <a:ext cx="1940862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7" name="Google Shape;957;p92"/>
          <p:cNvSpPr>
            <a:spLocks noGrp="1"/>
          </p:cNvSpPr>
          <p:nvPr>
            <p:ph type="pic" idx="6"/>
          </p:nvPr>
        </p:nvSpPr>
        <p:spPr>
          <a:xfrm>
            <a:off x="5518505" y="2676794"/>
            <a:ext cx="2092930" cy="2092783"/>
          </a:xfrm>
          <a:prstGeom prst="rect">
            <a:avLst/>
          </a:prstGeom>
          <a:solidFill>
            <a:srgbClr val="E5E8EE"/>
          </a:solidFill>
          <a:ln>
            <a:noFill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958" name="Google Shape;958;p92"/>
          <p:cNvSpPr>
            <a:spLocks noGrp="1"/>
          </p:cNvSpPr>
          <p:nvPr>
            <p:ph type="body" idx="7"/>
          </p:nvPr>
        </p:nvSpPr>
        <p:spPr>
          <a:xfrm>
            <a:off x="6088406" y="3251940"/>
            <a:ext cx="953127" cy="9530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9" name="Google Shape;959;p92"/>
          <p:cNvSpPr txBox="1">
            <a:spLocks noGrp="1"/>
          </p:cNvSpPr>
          <p:nvPr>
            <p:ph type="body" idx="8"/>
          </p:nvPr>
        </p:nvSpPr>
        <p:spPr>
          <a:xfrm>
            <a:off x="5637796" y="5032976"/>
            <a:ext cx="1940862" cy="27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0" name="Google Shape;960;p92"/>
          <p:cNvSpPr txBox="1">
            <a:spLocks noGrp="1"/>
          </p:cNvSpPr>
          <p:nvPr>
            <p:ph type="body" idx="9"/>
          </p:nvPr>
        </p:nvSpPr>
        <p:spPr>
          <a:xfrm>
            <a:off x="5637797" y="5369025"/>
            <a:ext cx="1940862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1" name="Google Shape;961;p92"/>
          <p:cNvSpPr>
            <a:spLocks noGrp="1"/>
          </p:cNvSpPr>
          <p:nvPr>
            <p:ph type="pic" idx="13"/>
          </p:nvPr>
        </p:nvSpPr>
        <p:spPr>
          <a:xfrm>
            <a:off x="8605936" y="2676794"/>
            <a:ext cx="2092930" cy="2092783"/>
          </a:xfrm>
          <a:prstGeom prst="rect">
            <a:avLst/>
          </a:prstGeom>
          <a:solidFill>
            <a:srgbClr val="E5E8EE"/>
          </a:solidFill>
          <a:ln>
            <a:noFill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962" name="Google Shape;962;p92"/>
          <p:cNvSpPr>
            <a:spLocks noGrp="1"/>
          </p:cNvSpPr>
          <p:nvPr>
            <p:ph type="body" idx="14"/>
          </p:nvPr>
        </p:nvSpPr>
        <p:spPr>
          <a:xfrm>
            <a:off x="9175837" y="3251940"/>
            <a:ext cx="953127" cy="9530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3" name="Google Shape;963;p92"/>
          <p:cNvSpPr txBox="1">
            <a:spLocks noGrp="1"/>
          </p:cNvSpPr>
          <p:nvPr>
            <p:ph type="body" idx="15"/>
          </p:nvPr>
        </p:nvSpPr>
        <p:spPr>
          <a:xfrm>
            <a:off x="8725227" y="5032976"/>
            <a:ext cx="1940862" cy="27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4" name="Google Shape;964;p92"/>
          <p:cNvSpPr txBox="1">
            <a:spLocks noGrp="1"/>
          </p:cNvSpPr>
          <p:nvPr>
            <p:ph type="body" idx="16"/>
          </p:nvPr>
        </p:nvSpPr>
        <p:spPr>
          <a:xfrm>
            <a:off x="8725228" y="5369025"/>
            <a:ext cx="1940862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Diapositive de titre">
  <p:cSld name="26_Diapositive de titre">
    <p:bg>
      <p:bgPr>
        <a:solidFill>
          <a:schemeClr val="lt1"/>
        </a:solidFill>
        <a:effectLst/>
      </p:bgPr>
    </p:bg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6" name="Google Shape;966;p93"/>
          <p:cNvGrpSpPr/>
          <p:nvPr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967" name="Google Shape;967;p93"/>
            <p:cNvSpPr/>
            <p:nvPr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 extrusionOk="0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68" name="Google Shape;968;p93"/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 extrusionOk="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 extrusionOk="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969" name="Google Shape;969;p93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0" name="Google Shape;970;p93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1" name="Google Shape;971;p93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93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973" name="Google Shape;973;p93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974" name="Google Shape;974;p93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75" name="Google Shape;975;p93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976" name="Google Shape;976;p93"/>
          <p:cNvSpPr txBox="1">
            <a:spLocks noGrp="1"/>
          </p:cNvSpPr>
          <p:nvPr>
            <p:ph type="title"/>
          </p:nvPr>
        </p:nvSpPr>
        <p:spPr>
          <a:xfrm>
            <a:off x="1139872" y="989481"/>
            <a:ext cx="9907638" cy="70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93"/>
          <p:cNvSpPr>
            <a:spLocks noGrp="1"/>
          </p:cNvSpPr>
          <p:nvPr>
            <p:ph type="pic" idx="2"/>
          </p:nvPr>
        </p:nvSpPr>
        <p:spPr>
          <a:xfrm>
            <a:off x="4796698" y="1448413"/>
            <a:ext cx="3961454" cy="3961174"/>
          </a:xfrm>
          <a:prstGeom prst="rect">
            <a:avLst/>
          </a:prstGeom>
          <a:solidFill>
            <a:srgbClr val="E5E8EE"/>
          </a:solidFill>
          <a:ln>
            <a:noFill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978" name="Google Shape;978;p93"/>
          <p:cNvSpPr>
            <a:spLocks noGrp="1"/>
          </p:cNvSpPr>
          <p:nvPr>
            <p:ph type="body" idx="1"/>
          </p:nvPr>
        </p:nvSpPr>
        <p:spPr>
          <a:xfrm>
            <a:off x="5747335" y="2398983"/>
            <a:ext cx="2060179" cy="206003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9" name="Google Shape;979;p93"/>
          <p:cNvSpPr txBox="1">
            <a:spLocks noGrp="1"/>
          </p:cNvSpPr>
          <p:nvPr>
            <p:ph type="body" idx="3"/>
          </p:nvPr>
        </p:nvSpPr>
        <p:spPr>
          <a:xfrm>
            <a:off x="2505404" y="3190867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0" name="Google Shape;980;p93"/>
          <p:cNvSpPr txBox="1">
            <a:spLocks noGrp="1"/>
          </p:cNvSpPr>
          <p:nvPr>
            <p:ph type="body" idx="4"/>
          </p:nvPr>
        </p:nvSpPr>
        <p:spPr>
          <a:xfrm>
            <a:off x="2505405" y="3526917"/>
            <a:ext cx="1940862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Diapositive de titre">
  <p:cSld name="27_Diapositive de titre">
    <p:bg>
      <p:bgPr>
        <a:solidFill>
          <a:schemeClr val="lt1"/>
        </a:solidFill>
        <a:effectLst/>
      </p:bgPr>
    </p:bg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oogle Shape;982;p94"/>
          <p:cNvGrpSpPr/>
          <p:nvPr/>
        </p:nvGrpSpPr>
        <p:grpSpPr>
          <a:xfrm>
            <a:off x="-5799949" y="-3157286"/>
            <a:ext cx="10452531" cy="10015286"/>
            <a:chOff x="28727400" y="4676600"/>
            <a:chExt cx="17235788" cy="16515949"/>
          </a:xfrm>
        </p:grpSpPr>
        <p:sp>
          <p:nvSpPr>
            <p:cNvPr id="983" name="Google Shape;983;p94"/>
            <p:cNvSpPr/>
            <p:nvPr/>
          </p:nvSpPr>
          <p:spPr>
            <a:xfrm>
              <a:off x="30563347" y="6685623"/>
              <a:ext cx="13936684" cy="13201999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84" name="Google Shape;984;p94"/>
            <p:cNvSpPr/>
            <p:nvPr/>
          </p:nvSpPr>
          <p:spPr>
            <a:xfrm>
              <a:off x="29548595" y="9858200"/>
              <a:ext cx="8717625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85" name="Google Shape;985;p94"/>
            <p:cNvSpPr/>
            <p:nvPr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986" name="Google Shape;986;p94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7" name="Google Shape;987;p94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8" name="Google Shape;988;p94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9" name="Google Shape;989;p94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990" name="Google Shape;990;p94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991" name="Google Shape;991;p94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92" name="Google Shape;992;p94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993" name="Google Shape;993;p94"/>
          <p:cNvSpPr/>
          <p:nvPr/>
        </p:nvSpPr>
        <p:spPr>
          <a:xfrm>
            <a:off x="1336268" y="791309"/>
            <a:ext cx="3419613" cy="51934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4" name="Google Shape;994;p94"/>
          <p:cNvSpPr txBox="1">
            <a:spLocks noGrp="1"/>
          </p:cNvSpPr>
          <p:nvPr>
            <p:ph type="title"/>
          </p:nvPr>
        </p:nvSpPr>
        <p:spPr>
          <a:xfrm>
            <a:off x="1139871" y="989481"/>
            <a:ext cx="10049522" cy="70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5" name="Google Shape;995;p94"/>
          <p:cNvSpPr txBox="1">
            <a:spLocks noGrp="1"/>
          </p:cNvSpPr>
          <p:nvPr>
            <p:ph type="body" idx="1"/>
          </p:nvPr>
        </p:nvSpPr>
        <p:spPr>
          <a:xfrm>
            <a:off x="1824398" y="4153928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6" name="Google Shape;996;p94"/>
          <p:cNvSpPr txBox="1">
            <a:spLocks noGrp="1"/>
          </p:cNvSpPr>
          <p:nvPr>
            <p:ph type="body" idx="2"/>
          </p:nvPr>
        </p:nvSpPr>
        <p:spPr>
          <a:xfrm>
            <a:off x="1824398" y="4489977"/>
            <a:ext cx="1940862" cy="652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7" name="Google Shape;997;p94"/>
          <p:cNvSpPr txBox="1">
            <a:spLocks noGrp="1"/>
          </p:cNvSpPr>
          <p:nvPr>
            <p:ph type="body" idx="3"/>
          </p:nvPr>
        </p:nvSpPr>
        <p:spPr>
          <a:xfrm>
            <a:off x="1175974" y="1713778"/>
            <a:ext cx="10049522" cy="3297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698"/>
              <a:buNone/>
              <a:defRPr sz="1698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Diapositive de titre">
  <p:cSld name="41_Diapositive de titre">
    <p:bg>
      <p:bgPr>
        <a:solidFill>
          <a:schemeClr val="lt1"/>
        </a:soli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95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00" name="Google Shape;1000;p95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01" name="Google Shape;1001;p95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95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1003" name="Google Shape;1003;p95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1004" name="Google Shape;1004;p95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05" name="Google Shape;1005;p95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006" name="Google Shape;1006;p95"/>
          <p:cNvSpPr/>
          <p:nvPr/>
        </p:nvSpPr>
        <p:spPr>
          <a:xfrm>
            <a:off x="1336268" y="791309"/>
            <a:ext cx="3419613" cy="51934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07" name="Google Shape;1007;p95"/>
          <p:cNvSpPr txBox="1">
            <a:spLocks noGrp="1"/>
          </p:cNvSpPr>
          <p:nvPr>
            <p:ph type="title"/>
          </p:nvPr>
        </p:nvSpPr>
        <p:spPr>
          <a:xfrm>
            <a:off x="1139871" y="989481"/>
            <a:ext cx="10049522" cy="70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95"/>
          <p:cNvSpPr txBox="1">
            <a:spLocks noGrp="1"/>
          </p:cNvSpPr>
          <p:nvPr>
            <p:ph type="body" idx="1"/>
          </p:nvPr>
        </p:nvSpPr>
        <p:spPr>
          <a:xfrm>
            <a:off x="1127739" y="2572712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9" name="Google Shape;1009;p95"/>
          <p:cNvSpPr txBox="1">
            <a:spLocks noGrp="1"/>
          </p:cNvSpPr>
          <p:nvPr>
            <p:ph type="body" idx="2"/>
          </p:nvPr>
        </p:nvSpPr>
        <p:spPr>
          <a:xfrm>
            <a:off x="1127740" y="2908762"/>
            <a:ext cx="1940862" cy="652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0" name="Google Shape;1010;p95"/>
          <p:cNvSpPr txBox="1">
            <a:spLocks noGrp="1"/>
          </p:cNvSpPr>
          <p:nvPr>
            <p:ph type="body" idx="3"/>
          </p:nvPr>
        </p:nvSpPr>
        <p:spPr>
          <a:xfrm>
            <a:off x="1175974" y="1713778"/>
            <a:ext cx="10049522" cy="3297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698"/>
              <a:buNone/>
              <a:defRPr sz="1698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Diapositive de titre">
  <p:cSld name="44_Diapositive de titre">
    <p:bg>
      <p:bgPr>
        <a:solidFill>
          <a:schemeClr val="lt1"/>
        </a:solidFill>
        <a:effectLst/>
      </p:bgPr>
    </p:bg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6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13" name="Google Shape;1013;p96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14" name="Google Shape;1014;p96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5" name="Google Shape;1015;p96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1016" name="Google Shape;1016;p96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1017" name="Google Shape;1017;p96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18" name="Google Shape;1018;p96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019" name="Google Shape;1019;p96"/>
          <p:cNvSpPr/>
          <p:nvPr/>
        </p:nvSpPr>
        <p:spPr>
          <a:xfrm>
            <a:off x="1336268" y="791309"/>
            <a:ext cx="3419613" cy="51934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20" name="Google Shape;1020;p96"/>
          <p:cNvSpPr txBox="1">
            <a:spLocks noGrp="1"/>
          </p:cNvSpPr>
          <p:nvPr>
            <p:ph type="title"/>
          </p:nvPr>
        </p:nvSpPr>
        <p:spPr>
          <a:xfrm>
            <a:off x="1139871" y="989481"/>
            <a:ext cx="10049522" cy="70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1" name="Google Shape;1021;p96"/>
          <p:cNvSpPr txBox="1">
            <a:spLocks noGrp="1"/>
          </p:cNvSpPr>
          <p:nvPr>
            <p:ph type="body" idx="1"/>
          </p:nvPr>
        </p:nvSpPr>
        <p:spPr>
          <a:xfrm>
            <a:off x="1127739" y="2572712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2" name="Google Shape;1022;p96"/>
          <p:cNvSpPr txBox="1">
            <a:spLocks noGrp="1"/>
          </p:cNvSpPr>
          <p:nvPr>
            <p:ph type="body" idx="2"/>
          </p:nvPr>
        </p:nvSpPr>
        <p:spPr>
          <a:xfrm>
            <a:off x="1127740" y="2908762"/>
            <a:ext cx="1940862" cy="652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3" name="Google Shape;1023;p96"/>
          <p:cNvSpPr txBox="1">
            <a:spLocks noGrp="1"/>
          </p:cNvSpPr>
          <p:nvPr>
            <p:ph type="body" idx="3"/>
          </p:nvPr>
        </p:nvSpPr>
        <p:spPr>
          <a:xfrm>
            <a:off x="1175974" y="1713778"/>
            <a:ext cx="10049522" cy="3297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698"/>
              <a:buNone/>
              <a:defRPr sz="1698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4" name="Google Shape;1024;p96"/>
          <p:cNvSpPr txBox="1">
            <a:spLocks noGrp="1"/>
          </p:cNvSpPr>
          <p:nvPr>
            <p:ph type="body" idx="4"/>
          </p:nvPr>
        </p:nvSpPr>
        <p:spPr>
          <a:xfrm>
            <a:off x="1139871" y="615848"/>
            <a:ext cx="4956129" cy="2618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Diapositive de titre">
  <p:cSld name="28_Diapositive de titre">
    <p:bg>
      <p:bgPr>
        <a:solidFill>
          <a:schemeClr val="lt1"/>
        </a:solidFill>
        <a:effectLst/>
      </p:bgPr>
    </p:bg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026;p97"/>
          <p:cNvGrpSpPr/>
          <p:nvPr/>
        </p:nvGrpSpPr>
        <p:grpSpPr>
          <a:xfrm>
            <a:off x="-5799949" y="-3157286"/>
            <a:ext cx="10452531" cy="10015286"/>
            <a:chOff x="28727400" y="4676600"/>
            <a:chExt cx="17235788" cy="16515949"/>
          </a:xfrm>
        </p:grpSpPr>
        <p:sp>
          <p:nvSpPr>
            <p:cNvPr id="1027" name="Google Shape;1027;p97"/>
            <p:cNvSpPr/>
            <p:nvPr/>
          </p:nvSpPr>
          <p:spPr>
            <a:xfrm>
              <a:off x="30563347" y="6685623"/>
              <a:ext cx="13936684" cy="13201999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28" name="Google Shape;1028;p97"/>
            <p:cNvSpPr/>
            <p:nvPr/>
          </p:nvSpPr>
          <p:spPr>
            <a:xfrm>
              <a:off x="29548595" y="9858200"/>
              <a:ext cx="8717625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29" name="Google Shape;1029;p97"/>
            <p:cNvSpPr/>
            <p:nvPr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030" name="Google Shape;1030;p97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31" name="Google Shape;1031;p97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32" name="Google Shape;1032;p97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97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1034" name="Google Shape;1034;p97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1035" name="Google Shape;1035;p97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36" name="Google Shape;1036;p97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037" name="Google Shape;1037;p97"/>
          <p:cNvSpPr/>
          <p:nvPr/>
        </p:nvSpPr>
        <p:spPr>
          <a:xfrm>
            <a:off x="1336268" y="791309"/>
            <a:ext cx="3419613" cy="51934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38" name="Google Shape;1038;p97"/>
          <p:cNvSpPr txBox="1">
            <a:spLocks noGrp="1"/>
          </p:cNvSpPr>
          <p:nvPr>
            <p:ph type="title"/>
          </p:nvPr>
        </p:nvSpPr>
        <p:spPr>
          <a:xfrm>
            <a:off x="1139871" y="989481"/>
            <a:ext cx="10049522" cy="70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9" name="Google Shape;1039;p97"/>
          <p:cNvSpPr txBox="1">
            <a:spLocks noGrp="1"/>
          </p:cNvSpPr>
          <p:nvPr>
            <p:ph type="body" idx="1"/>
          </p:nvPr>
        </p:nvSpPr>
        <p:spPr>
          <a:xfrm>
            <a:off x="4333380" y="2901409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0" name="Google Shape;1040;p97"/>
          <p:cNvSpPr txBox="1">
            <a:spLocks noGrp="1"/>
          </p:cNvSpPr>
          <p:nvPr>
            <p:ph type="body" idx="2"/>
          </p:nvPr>
        </p:nvSpPr>
        <p:spPr>
          <a:xfrm>
            <a:off x="1175974" y="1713778"/>
            <a:ext cx="10049522" cy="3297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698"/>
              <a:buNone/>
              <a:defRPr sz="1698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1" name="Google Shape;1041;p97"/>
          <p:cNvSpPr txBox="1">
            <a:spLocks noGrp="1"/>
          </p:cNvSpPr>
          <p:nvPr>
            <p:ph type="body" idx="3"/>
          </p:nvPr>
        </p:nvSpPr>
        <p:spPr>
          <a:xfrm>
            <a:off x="1176463" y="2267218"/>
            <a:ext cx="2948389" cy="9996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4287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98"/>
              <a:buNone/>
              <a:defRPr sz="1698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2" name="Google Shape;1042;p97"/>
          <p:cNvSpPr txBox="1">
            <a:spLocks noGrp="1"/>
          </p:cNvSpPr>
          <p:nvPr>
            <p:ph type="body" idx="4"/>
          </p:nvPr>
        </p:nvSpPr>
        <p:spPr>
          <a:xfrm>
            <a:off x="4333382" y="3237459"/>
            <a:ext cx="1940861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5_Diapositive de titre">
    <p:bg>
      <p:bgPr>
        <a:solidFill>
          <a:schemeClr val="lt1"/>
        </a:solidFill>
        <a:effectLst/>
      </p:bgPr>
    </p:bg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" name="Google Shape;1044;p98"/>
          <p:cNvGrpSpPr/>
          <p:nvPr/>
        </p:nvGrpSpPr>
        <p:grpSpPr>
          <a:xfrm>
            <a:off x="-5799949" y="-3157286"/>
            <a:ext cx="10452531" cy="10015286"/>
            <a:chOff x="28727400" y="4676600"/>
            <a:chExt cx="17235788" cy="16515949"/>
          </a:xfrm>
        </p:grpSpPr>
        <p:sp>
          <p:nvSpPr>
            <p:cNvPr id="1045" name="Google Shape;1045;p98"/>
            <p:cNvSpPr/>
            <p:nvPr/>
          </p:nvSpPr>
          <p:spPr>
            <a:xfrm>
              <a:off x="30563347" y="6685623"/>
              <a:ext cx="13936684" cy="13201999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46" name="Google Shape;1046;p98"/>
            <p:cNvSpPr/>
            <p:nvPr/>
          </p:nvSpPr>
          <p:spPr>
            <a:xfrm>
              <a:off x="29548595" y="9858200"/>
              <a:ext cx="8717625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47" name="Google Shape;1047;p98"/>
            <p:cNvSpPr/>
            <p:nvPr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048" name="Google Shape;1048;p98"/>
          <p:cNvSpPr/>
          <p:nvPr/>
        </p:nvSpPr>
        <p:spPr>
          <a:xfrm>
            <a:off x="1336268" y="791309"/>
            <a:ext cx="3419613" cy="51934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9" name="Google Shape;1049;p98"/>
          <p:cNvSpPr/>
          <p:nvPr/>
        </p:nvSpPr>
        <p:spPr>
          <a:xfrm>
            <a:off x="1098204" y="5144222"/>
            <a:ext cx="1439550" cy="14412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50" name="Google Shape;1050;p98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51" name="Google Shape;1051;p98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52" name="Google Shape;1052;p98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98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1054" name="Google Shape;1054;p98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1055" name="Google Shape;1055;p98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56" name="Google Shape;1056;p98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057" name="Google Shape;1057;p98"/>
          <p:cNvSpPr txBox="1">
            <a:spLocks noGrp="1"/>
          </p:cNvSpPr>
          <p:nvPr>
            <p:ph type="title"/>
          </p:nvPr>
        </p:nvSpPr>
        <p:spPr>
          <a:xfrm>
            <a:off x="1139871" y="989481"/>
            <a:ext cx="10049522" cy="70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98"/>
          <p:cNvSpPr txBox="1">
            <a:spLocks noGrp="1"/>
          </p:cNvSpPr>
          <p:nvPr>
            <p:ph type="body" idx="1"/>
          </p:nvPr>
        </p:nvSpPr>
        <p:spPr>
          <a:xfrm>
            <a:off x="1209187" y="2441184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9" name="Google Shape;1059;p98"/>
          <p:cNvSpPr txBox="1">
            <a:spLocks noGrp="1"/>
          </p:cNvSpPr>
          <p:nvPr>
            <p:ph type="body" idx="2"/>
          </p:nvPr>
        </p:nvSpPr>
        <p:spPr>
          <a:xfrm>
            <a:off x="1175974" y="1713778"/>
            <a:ext cx="10049522" cy="3297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698"/>
              <a:buNone/>
              <a:defRPr sz="1698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0" name="Google Shape;1060;p98"/>
          <p:cNvSpPr txBox="1">
            <a:spLocks noGrp="1"/>
          </p:cNvSpPr>
          <p:nvPr>
            <p:ph type="body" idx="3"/>
          </p:nvPr>
        </p:nvSpPr>
        <p:spPr>
          <a:xfrm>
            <a:off x="1209189" y="2777234"/>
            <a:ext cx="1940861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1" name="Google Shape;1061;p98"/>
          <p:cNvSpPr txBox="1">
            <a:spLocks noGrp="1"/>
          </p:cNvSpPr>
          <p:nvPr>
            <p:ph type="body" idx="4"/>
          </p:nvPr>
        </p:nvSpPr>
        <p:spPr>
          <a:xfrm>
            <a:off x="1139871" y="615848"/>
            <a:ext cx="4956129" cy="2618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2" name="Google Shape;1062;p98"/>
          <p:cNvSpPr txBox="1">
            <a:spLocks noGrp="1"/>
          </p:cNvSpPr>
          <p:nvPr>
            <p:ph type="body" idx="5"/>
          </p:nvPr>
        </p:nvSpPr>
        <p:spPr>
          <a:xfrm>
            <a:off x="4501511" y="2441184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3" name="Google Shape;1063;p98"/>
          <p:cNvSpPr txBox="1">
            <a:spLocks noGrp="1"/>
          </p:cNvSpPr>
          <p:nvPr>
            <p:ph type="body" idx="6"/>
          </p:nvPr>
        </p:nvSpPr>
        <p:spPr>
          <a:xfrm>
            <a:off x="4501512" y="2777234"/>
            <a:ext cx="1940861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4" name="Google Shape;1064;p98"/>
          <p:cNvSpPr txBox="1">
            <a:spLocks noGrp="1"/>
          </p:cNvSpPr>
          <p:nvPr>
            <p:ph type="body" idx="7"/>
          </p:nvPr>
        </p:nvSpPr>
        <p:spPr>
          <a:xfrm>
            <a:off x="7748043" y="2441184"/>
            <a:ext cx="1940862" cy="278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5" name="Google Shape;1065;p98"/>
          <p:cNvSpPr txBox="1">
            <a:spLocks noGrp="1"/>
          </p:cNvSpPr>
          <p:nvPr>
            <p:ph type="body" idx="8"/>
          </p:nvPr>
        </p:nvSpPr>
        <p:spPr>
          <a:xfrm>
            <a:off x="7748044" y="2777234"/>
            <a:ext cx="1940861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Diapositive de titre">
  <p:cSld name="29_Diapositive de titre">
    <p:bg>
      <p:bgPr>
        <a:solidFill>
          <a:schemeClr val="lt1"/>
        </a:solidFill>
        <a:effectLst/>
      </p:bgPr>
    </p:bg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7" name="Google Shape;1067;p99"/>
          <p:cNvGrpSpPr/>
          <p:nvPr/>
        </p:nvGrpSpPr>
        <p:grpSpPr>
          <a:xfrm>
            <a:off x="-5799949" y="-3157286"/>
            <a:ext cx="10452531" cy="10015286"/>
            <a:chOff x="28727400" y="4676600"/>
            <a:chExt cx="17235788" cy="16515949"/>
          </a:xfrm>
        </p:grpSpPr>
        <p:sp>
          <p:nvSpPr>
            <p:cNvPr id="1068" name="Google Shape;1068;p99"/>
            <p:cNvSpPr/>
            <p:nvPr/>
          </p:nvSpPr>
          <p:spPr>
            <a:xfrm>
              <a:off x="30563347" y="6685623"/>
              <a:ext cx="13936684" cy="13201999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69" name="Google Shape;1069;p99"/>
            <p:cNvSpPr/>
            <p:nvPr/>
          </p:nvSpPr>
          <p:spPr>
            <a:xfrm>
              <a:off x="29548595" y="9858200"/>
              <a:ext cx="8717625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70" name="Google Shape;1070;p99"/>
            <p:cNvSpPr/>
            <p:nvPr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071" name="Google Shape;1071;p99"/>
          <p:cNvSpPr/>
          <p:nvPr/>
        </p:nvSpPr>
        <p:spPr>
          <a:xfrm>
            <a:off x="1336268" y="791309"/>
            <a:ext cx="3419613" cy="51934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72" name="Google Shape;1072;p99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73" name="Google Shape;1073;p99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74" name="Google Shape;1074;p99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99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1076" name="Google Shape;1076;p99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1077" name="Google Shape;1077;p99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78" name="Google Shape;1078;p99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079" name="Google Shape;1079;p99"/>
          <p:cNvSpPr txBox="1">
            <a:spLocks noGrp="1"/>
          </p:cNvSpPr>
          <p:nvPr>
            <p:ph type="title"/>
          </p:nvPr>
        </p:nvSpPr>
        <p:spPr>
          <a:xfrm>
            <a:off x="1139871" y="989481"/>
            <a:ext cx="10049522" cy="70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99"/>
          <p:cNvSpPr txBox="1">
            <a:spLocks noGrp="1"/>
          </p:cNvSpPr>
          <p:nvPr>
            <p:ph type="body" idx="1"/>
          </p:nvPr>
        </p:nvSpPr>
        <p:spPr>
          <a:xfrm>
            <a:off x="1139871" y="615848"/>
            <a:ext cx="4956129" cy="2618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1" name="Google Shape;1081;p99"/>
          <p:cNvSpPr txBox="1">
            <a:spLocks noGrp="1"/>
          </p:cNvSpPr>
          <p:nvPr>
            <p:ph type="body" idx="2"/>
          </p:nvPr>
        </p:nvSpPr>
        <p:spPr>
          <a:xfrm>
            <a:off x="1176463" y="1947499"/>
            <a:ext cx="2948389" cy="9996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4287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98"/>
              <a:buNone/>
              <a:defRPr sz="1698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Diapositive de titre">
  <p:cSld name="30_Diapositive de titre">
    <p:bg>
      <p:bgPr>
        <a:solidFill>
          <a:schemeClr val="lt1"/>
        </a:solidFill>
        <a:effectLst/>
      </p:bgPr>
    </p:bg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00"/>
          <p:cNvSpPr>
            <a:spLocks noGrp="1"/>
          </p:cNvSpPr>
          <p:nvPr>
            <p:ph type="pic" idx="2"/>
          </p:nvPr>
        </p:nvSpPr>
        <p:spPr>
          <a:xfrm>
            <a:off x="4890664" y="0"/>
            <a:ext cx="3314960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84" name="Google Shape;1084;p100"/>
          <p:cNvSpPr>
            <a:spLocks noGrp="1"/>
          </p:cNvSpPr>
          <p:nvPr>
            <p:ph type="pic" idx="3"/>
          </p:nvPr>
        </p:nvSpPr>
        <p:spPr>
          <a:xfrm>
            <a:off x="8206109" y="0"/>
            <a:ext cx="3191347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1085" name="Google Shape;1085;p100"/>
          <p:cNvGrpSpPr/>
          <p:nvPr/>
        </p:nvGrpSpPr>
        <p:grpSpPr>
          <a:xfrm>
            <a:off x="-5799949" y="-3157286"/>
            <a:ext cx="10452531" cy="10015286"/>
            <a:chOff x="28727400" y="4676600"/>
            <a:chExt cx="17235788" cy="16515949"/>
          </a:xfrm>
        </p:grpSpPr>
        <p:sp>
          <p:nvSpPr>
            <p:cNvPr id="1086" name="Google Shape;1086;p100"/>
            <p:cNvSpPr/>
            <p:nvPr/>
          </p:nvSpPr>
          <p:spPr>
            <a:xfrm>
              <a:off x="30563347" y="6685623"/>
              <a:ext cx="13936684" cy="13201999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87" name="Google Shape;1087;p100"/>
            <p:cNvSpPr/>
            <p:nvPr/>
          </p:nvSpPr>
          <p:spPr>
            <a:xfrm>
              <a:off x="29548595" y="9858200"/>
              <a:ext cx="8717625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88" name="Google Shape;1088;p100"/>
            <p:cNvSpPr/>
            <p:nvPr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089" name="Google Shape;1089;p100"/>
          <p:cNvSpPr/>
          <p:nvPr/>
        </p:nvSpPr>
        <p:spPr>
          <a:xfrm>
            <a:off x="1336268" y="791309"/>
            <a:ext cx="3419613" cy="51934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90" name="Google Shape;1090;p100"/>
          <p:cNvSpPr txBox="1">
            <a:spLocks noGrp="1"/>
          </p:cNvSpPr>
          <p:nvPr>
            <p:ph type="body" idx="1"/>
          </p:nvPr>
        </p:nvSpPr>
        <p:spPr>
          <a:xfrm>
            <a:off x="1139871" y="615847"/>
            <a:ext cx="2284521" cy="4298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1" name="Google Shape;1091;p100"/>
          <p:cNvSpPr txBox="1">
            <a:spLocks noGrp="1"/>
          </p:cNvSpPr>
          <p:nvPr>
            <p:ph type="body" idx="4"/>
          </p:nvPr>
        </p:nvSpPr>
        <p:spPr>
          <a:xfrm>
            <a:off x="1665307" y="2277577"/>
            <a:ext cx="2932687" cy="465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2" name="Google Shape;1092;p100"/>
          <p:cNvSpPr>
            <a:spLocks noGrp="1"/>
          </p:cNvSpPr>
          <p:nvPr>
            <p:ph type="pic" idx="5"/>
          </p:nvPr>
        </p:nvSpPr>
        <p:spPr>
          <a:xfrm>
            <a:off x="4890664" y="3429000"/>
            <a:ext cx="3314960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93" name="Google Shape;1093;p100"/>
          <p:cNvSpPr>
            <a:spLocks noGrp="1"/>
          </p:cNvSpPr>
          <p:nvPr>
            <p:ph type="pic" idx="6"/>
          </p:nvPr>
        </p:nvSpPr>
        <p:spPr>
          <a:xfrm>
            <a:off x="8206109" y="3429000"/>
            <a:ext cx="3191347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94" name="Google Shape;1094;p100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95" name="Google Shape;1095;p100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96" name="Google Shape;1096;p100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7" name="Google Shape;1097;p100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1098" name="Google Shape;1098;p100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1099" name="Google Shape;1099;p100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00" name="Google Shape;1100;p100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Diapositive de titre">
  <p:cSld name="37_Diapositive de titre">
    <p:bg>
      <p:bgPr>
        <a:solidFill>
          <a:schemeClr val="lt1"/>
        </a:solidFill>
        <a:effectLst/>
      </p:bgPr>
    </p:bg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01"/>
          <p:cNvSpPr>
            <a:spLocks noGrp="1"/>
          </p:cNvSpPr>
          <p:nvPr>
            <p:ph type="pic" idx="2"/>
          </p:nvPr>
        </p:nvSpPr>
        <p:spPr>
          <a:xfrm>
            <a:off x="4890663" y="0"/>
            <a:ext cx="3311788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03" name="Google Shape;1103;p101"/>
          <p:cNvSpPr>
            <a:spLocks noGrp="1"/>
          </p:cNvSpPr>
          <p:nvPr>
            <p:ph type="pic" idx="3"/>
          </p:nvPr>
        </p:nvSpPr>
        <p:spPr>
          <a:xfrm>
            <a:off x="8206109" y="0"/>
            <a:ext cx="3191347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1104" name="Google Shape;1104;p101"/>
          <p:cNvGrpSpPr/>
          <p:nvPr/>
        </p:nvGrpSpPr>
        <p:grpSpPr>
          <a:xfrm>
            <a:off x="-5799949" y="-3157286"/>
            <a:ext cx="10452531" cy="10015286"/>
            <a:chOff x="28727400" y="4676600"/>
            <a:chExt cx="17235788" cy="16515949"/>
          </a:xfrm>
        </p:grpSpPr>
        <p:sp>
          <p:nvSpPr>
            <p:cNvPr id="1105" name="Google Shape;1105;p101"/>
            <p:cNvSpPr/>
            <p:nvPr/>
          </p:nvSpPr>
          <p:spPr>
            <a:xfrm>
              <a:off x="30563347" y="6685623"/>
              <a:ext cx="13936684" cy="13201999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06" name="Google Shape;1106;p101"/>
            <p:cNvSpPr/>
            <p:nvPr/>
          </p:nvSpPr>
          <p:spPr>
            <a:xfrm>
              <a:off x="29548595" y="9858200"/>
              <a:ext cx="8717625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07" name="Google Shape;1107;p101"/>
            <p:cNvSpPr/>
            <p:nvPr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108" name="Google Shape;1108;p101"/>
          <p:cNvSpPr/>
          <p:nvPr/>
        </p:nvSpPr>
        <p:spPr>
          <a:xfrm>
            <a:off x="1336268" y="791309"/>
            <a:ext cx="3419613" cy="51934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09" name="Google Shape;1109;p101"/>
          <p:cNvSpPr txBox="1">
            <a:spLocks noGrp="1"/>
          </p:cNvSpPr>
          <p:nvPr>
            <p:ph type="body" idx="1"/>
          </p:nvPr>
        </p:nvSpPr>
        <p:spPr>
          <a:xfrm>
            <a:off x="1139871" y="615847"/>
            <a:ext cx="2284521" cy="4298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0" name="Google Shape;1110;p101"/>
          <p:cNvSpPr txBox="1">
            <a:spLocks noGrp="1"/>
          </p:cNvSpPr>
          <p:nvPr>
            <p:ph type="body" idx="4"/>
          </p:nvPr>
        </p:nvSpPr>
        <p:spPr>
          <a:xfrm>
            <a:off x="1665307" y="2277577"/>
            <a:ext cx="2932687" cy="465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1" name="Google Shape;1111;p101"/>
          <p:cNvSpPr>
            <a:spLocks noGrp="1"/>
          </p:cNvSpPr>
          <p:nvPr>
            <p:ph type="pic" idx="5"/>
          </p:nvPr>
        </p:nvSpPr>
        <p:spPr>
          <a:xfrm>
            <a:off x="4890663" y="3429000"/>
            <a:ext cx="3311788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12" name="Google Shape;1112;p101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13" name="Google Shape;1113;p101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14" name="Google Shape;1114;p101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101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1116" name="Google Shape;1116;p101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1117" name="Google Shape;1117;p101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18" name="Google Shape;1118;p101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Diapositive de titre">
  <p:cSld name="36_Diapositive de titre">
    <p:bg>
      <p:bgPr>
        <a:solidFill>
          <a:schemeClr val="lt1"/>
        </a:solidFill>
        <a:effectLst/>
      </p:bgPr>
    </p:bg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02"/>
          <p:cNvSpPr>
            <a:spLocks noGrp="1"/>
          </p:cNvSpPr>
          <p:nvPr>
            <p:ph type="pic" idx="2"/>
          </p:nvPr>
        </p:nvSpPr>
        <p:spPr>
          <a:xfrm>
            <a:off x="4890179" y="0"/>
            <a:ext cx="6507278" cy="685761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1121" name="Google Shape;1121;p102"/>
          <p:cNvGrpSpPr/>
          <p:nvPr/>
        </p:nvGrpSpPr>
        <p:grpSpPr>
          <a:xfrm>
            <a:off x="-5799949" y="-3157286"/>
            <a:ext cx="10452531" cy="10015286"/>
            <a:chOff x="28727400" y="4676600"/>
            <a:chExt cx="17235788" cy="16515949"/>
          </a:xfrm>
        </p:grpSpPr>
        <p:sp>
          <p:nvSpPr>
            <p:cNvPr id="1122" name="Google Shape;1122;p102"/>
            <p:cNvSpPr/>
            <p:nvPr/>
          </p:nvSpPr>
          <p:spPr>
            <a:xfrm>
              <a:off x="30563347" y="6685623"/>
              <a:ext cx="13936684" cy="13201999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23" name="Google Shape;1123;p102"/>
            <p:cNvSpPr/>
            <p:nvPr/>
          </p:nvSpPr>
          <p:spPr>
            <a:xfrm>
              <a:off x="29548595" y="9858200"/>
              <a:ext cx="8717625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24" name="Google Shape;1124;p102"/>
            <p:cNvSpPr/>
            <p:nvPr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125" name="Google Shape;1125;p102"/>
          <p:cNvSpPr/>
          <p:nvPr/>
        </p:nvSpPr>
        <p:spPr>
          <a:xfrm>
            <a:off x="1336268" y="791309"/>
            <a:ext cx="3419613" cy="51934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26" name="Google Shape;1126;p102"/>
          <p:cNvSpPr txBox="1">
            <a:spLocks noGrp="1"/>
          </p:cNvSpPr>
          <p:nvPr>
            <p:ph type="body" idx="1"/>
          </p:nvPr>
        </p:nvSpPr>
        <p:spPr>
          <a:xfrm>
            <a:off x="1139871" y="615847"/>
            <a:ext cx="2284521" cy="4298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7" name="Google Shape;1127;p102"/>
          <p:cNvSpPr txBox="1">
            <a:spLocks noGrp="1"/>
          </p:cNvSpPr>
          <p:nvPr>
            <p:ph type="body" idx="3"/>
          </p:nvPr>
        </p:nvSpPr>
        <p:spPr>
          <a:xfrm>
            <a:off x="1665307" y="2277577"/>
            <a:ext cx="2932687" cy="465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8" name="Google Shape;1128;p102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29" name="Google Shape;1129;p102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30" name="Google Shape;1130;p102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102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1132" name="Google Shape;1132;p102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1133" name="Google Shape;1133;p102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34" name="Google Shape;1134;p102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Diapositive de titre">
  <p:cSld name="33_Diapositive de titre">
    <p:bg>
      <p:bgPr>
        <a:solidFill>
          <a:schemeClr val="lt1"/>
        </a:solidFill>
        <a:effectLst/>
      </p:bgPr>
    </p:bg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" name="Google Shape;1136;p103"/>
          <p:cNvGrpSpPr/>
          <p:nvPr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1137" name="Google Shape;1137;p103"/>
            <p:cNvSpPr/>
            <p:nvPr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 extrusionOk="0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38" name="Google Shape;1138;p103"/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 extrusionOk="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 extrusionOk="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139" name="Google Shape;1139;p103"/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 extrusionOk="0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40" name="Google Shape;1140;p103"/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41" name="Google Shape;1141;p103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103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>
              <a:spcBef>
                <a:spcPts val="0"/>
              </a:spcBef>
              <a:buNone/>
              <a:defRPr sz="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1143" name="Google Shape;1143;p103"/>
          <p:cNvGrpSpPr/>
          <p:nvPr/>
        </p:nvGrpSpPr>
        <p:grpSpPr>
          <a:xfrm>
            <a:off x="11646607" y="6340088"/>
            <a:ext cx="329426" cy="214383"/>
            <a:chOff x="19204770" y="10455275"/>
            <a:chExt cx="543211" cy="353534"/>
          </a:xfrm>
        </p:grpSpPr>
        <p:sp>
          <p:nvSpPr>
            <p:cNvPr id="1144" name="Google Shape;1144;p103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45" name="Google Shape;1145;p103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146" name="Google Shape;1146;p103"/>
          <p:cNvSpPr/>
          <p:nvPr/>
        </p:nvSpPr>
        <p:spPr>
          <a:xfrm>
            <a:off x="1336268" y="791310"/>
            <a:ext cx="3419613" cy="36080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47" name="Google Shape;1147;p103"/>
          <p:cNvSpPr txBox="1">
            <a:spLocks noGrp="1"/>
          </p:cNvSpPr>
          <p:nvPr>
            <p:ph type="title"/>
          </p:nvPr>
        </p:nvSpPr>
        <p:spPr>
          <a:xfrm>
            <a:off x="5209392" y="1025819"/>
            <a:ext cx="5980021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p103"/>
          <p:cNvSpPr>
            <a:spLocks noGrp="1"/>
          </p:cNvSpPr>
          <p:nvPr>
            <p:ph type="pic" idx="2"/>
          </p:nvPr>
        </p:nvSpPr>
        <p:spPr>
          <a:xfrm>
            <a:off x="1236369" y="766906"/>
            <a:ext cx="2949703" cy="2949495"/>
          </a:xfrm>
          <a:prstGeom prst="rect">
            <a:avLst/>
          </a:prstGeom>
          <a:solidFill>
            <a:srgbClr val="E5E8EE"/>
          </a:solidFill>
          <a:ln>
            <a:noFill/>
          </a:ln>
          <a:effectLst>
            <a:outerShdw blurRad="584200" dist="215900" dir="2700000" sx="102000" sy="102000" algn="tl" rotWithShape="0">
              <a:schemeClr val="dk2">
                <a:alpha val="21960"/>
              </a:schemeClr>
            </a:outerShdw>
          </a:effectLst>
        </p:spPr>
      </p:sp>
      <p:sp>
        <p:nvSpPr>
          <p:cNvPr id="1149" name="Google Shape;1149;p103"/>
          <p:cNvSpPr txBox="1">
            <a:spLocks noGrp="1"/>
          </p:cNvSpPr>
          <p:nvPr>
            <p:ph type="body" idx="1"/>
          </p:nvPr>
        </p:nvSpPr>
        <p:spPr>
          <a:xfrm>
            <a:off x="5209392" y="3582852"/>
            <a:ext cx="3408958" cy="4284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3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0" name="Google Shape;1150;p103"/>
          <p:cNvSpPr txBox="1">
            <a:spLocks noGrp="1"/>
          </p:cNvSpPr>
          <p:nvPr>
            <p:ph type="body" idx="3"/>
          </p:nvPr>
        </p:nvSpPr>
        <p:spPr>
          <a:xfrm>
            <a:off x="5209392" y="2539833"/>
            <a:ext cx="3408958" cy="4284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3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Diapositive de titre">
  <p:cSld name="34_Diapositive de titre">
    <p:bg>
      <p:bgPr>
        <a:solidFill>
          <a:schemeClr val="dk1"/>
        </a:solidFill>
        <a:effectLst/>
      </p:bgPr>
    </p:bg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2" name="Google Shape;1152;p104"/>
          <p:cNvGrpSpPr/>
          <p:nvPr/>
        </p:nvGrpSpPr>
        <p:grpSpPr>
          <a:xfrm>
            <a:off x="6650533" y="-5698267"/>
            <a:ext cx="12099532" cy="12529805"/>
            <a:chOff x="22522617" y="9470733"/>
            <a:chExt cx="15186477" cy="15727629"/>
          </a:xfrm>
        </p:grpSpPr>
        <p:sp>
          <p:nvSpPr>
            <p:cNvPr id="1153" name="Google Shape;1153;p104"/>
            <p:cNvSpPr/>
            <p:nvPr/>
          </p:nvSpPr>
          <p:spPr>
            <a:xfrm rot="-1035518">
              <a:off x="24146752" y="10954415"/>
              <a:ext cx="11938207" cy="1276026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54" name="Google Shape;1154;p104"/>
            <p:cNvSpPr/>
            <p:nvPr/>
          </p:nvSpPr>
          <p:spPr>
            <a:xfrm>
              <a:off x="23055548" y="10545300"/>
              <a:ext cx="13155249" cy="6077997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55" name="Google Shape;1155;p104"/>
            <p:cNvSpPr/>
            <p:nvPr/>
          </p:nvSpPr>
          <p:spPr>
            <a:xfrm>
              <a:off x="29477875" y="14647133"/>
              <a:ext cx="7236926" cy="9545910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156" name="Google Shape;1156;p104"/>
          <p:cNvSpPr txBox="1">
            <a:spLocks noGrp="1"/>
          </p:cNvSpPr>
          <p:nvPr>
            <p:ph type="dt" idx="10"/>
          </p:nvPr>
        </p:nvSpPr>
        <p:spPr>
          <a:xfrm>
            <a:off x="1371977" y="6060916"/>
            <a:ext cx="2742815" cy="27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57" name="Google Shape;1157;p104"/>
          <p:cNvGrpSpPr/>
          <p:nvPr/>
        </p:nvGrpSpPr>
        <p:grpSpPr>
          <a:xfrm>
            <a:off x="1163939" y="6162477"/>
            <a:ext cx="122197" cy="71097"/>
            <a:chOff x="1916906" y="10164763"/>
            <a:chExt cx="201498" cy="117244"/>
          </a:xfrm>
        </p:grpSpPr>
        <p:cxnSp>
          <p:nvCxnSpPr>
            <p:cNvPr id="1158" name="Google Shape;1158;p104"/>
            <p:cNvCxnSpPr/>
            <p:nvPr/>
          </p:nvCxnSpPr>
          <p:spPr>
            <a:xfrm>
              <a:off x="1916906" y="10222174"/>
              <a:ext cx="191972" cy="0"/>
            </a:xfrm>
            <a:prstGeom prst="straightConnector1">
              <a:avLst/>
            </a:prstGeom>
            <a:noFill/>
            <a:ln w="165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9" name="Google Shape;1159;p104"/>
            <p:cNvCxnSpPr/>
            <p:nvPr/>
          </p:nvCxnSpPr>
          <p:spPr>
            <a:xfrm>
              <a:off x="2055813" y="10164763"/>
              <a:ext cx="62591" cy="62591"/>
            </a:xfrm>
            <a:prstGeom prst="straightConnector1">
              <a:avLst/>
            </a:prstGeom>
            <a:noFill/>
            <a:ln w="165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0" name="Google Shape;1160;p104"/>
            <p:cNvCxnSpPr/>
            <p:nvPr/>
          </p:nvCxnSpPr>
          <p:spPr>
            <a:xfrm rot="10800000" flipH="1">
              <a:off x="2051050" y="10219416"/>
              <a:ext cx="62591" cy="62591"/>
            </a:xfrm>
            <a:prstGeom prst="straightConnector1">
              <a:avLst/>
            </a:prstGeom>
            <a:noFill/>
            <a:ln w="165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161" name="Google Shape;1161;p104"/>
          <p:cNvCxnSpPr/>
          <p:nvPr/>
        </p:nvCxnSpPr>
        <p:spPr>
          <a:xfrm>
            <a:off x="793287" y="0"/>
            <a:ext cx="0" cy="6854631"/>
          </a:xfrm>
          <a:prstGeom prst="straightConnector1">
            <a:avLst/>
          </a:prstGeom>
          <a:noFill/>
          <a:ln w="9525" cap="flat" cmpd="sng">
            <a:solidFill>
              <a:srgbClr val="53565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62" name="Google Shape;1162;p104"/>
          <p:cNvGrpSpPr/>
          <p:nvPr/>
        </p:nvGrpSpPr>
        <p:grpSpPr>
          <a:xfrm>
            <a:off x="10154033" y="6030625"/>
            <a:ext cx="1666786" cy="429172"/>
            <a:chOff x="16741197" y="12092322"/>
            <a:chExt cx="2748460" cy="707737"/>
          </a:xfrm>
        </p:grpSpPr>
        <p:sp>
          <p:nvSpPr>
            <p:cNvPr id="1163" name="Google Shape;1163;p104"/>
            <p:cNvSpPr/>
            <p:nvPr/>
          </p:nvSpPr>
          <p:spPr>
            <a:xfrm>
              <a:off x="16741197" y="12156471"/>
              <a:ext cx="306824" cy="290434"/>
            </a:xfrm>
            <a:custGeom>
              <a:avLst/>
              <a:gdLst/>
              <a:ahLst/>
              <a:cxnLst/>
              <a:rect l="l" t="t" r="r" b="b"/>
              <a:pathLst>
                <a:path w="306824" h="290434" extrusionOk="0">
                  <a:moveTo>
                    <a:pt x="153937" y="0"/>
                  </a:moveTo>
                  <a:cubicBezTo>
                    <a:pt x="64625" y="0"/>
                    <a:pt x="0" y="66723"/>
                    <a:pt x="0" y="145742"/>
                  </a:cubicBezTo>
                  <a:cubicBezTo>
                    <a:pt x="0" y="224760"/>
                    <a:pt x="64148" y="290434"/>
                    <a:pt x="152888" y="290434"/>
                  </a:cubicBezTo>
                  <a:cubicBezTo>
                    <a:pt x="241628" y="290434"/>
                    <a:pt x="306825" y="223712"/>
                    <a:pt x="306825" y="144693"/>
                  </a:cubicBezTo>
                  <a:cubicBezTo>
                    <a:pt x="306825" y="65674"/>
                    <a:pt x="242677" y="0"/>
                    <a:pt x="153937" y="0"/>
                  </a:cubicBezTo>
                  <a:moveTo>
                    <a:pt x="153937" y="207794"/>
                  </a:moveTo>
                  <a:cubicBezTo>
                    <a:pt x="119527" y="207794"/>
                    <a:pt x="94936" y="178531"/>
                    <a:pt x="94936" y="144693"/>
                  </a:cubicBezTo>
                  <a:cubicBezTo>
                    <a:pt x="94936" y="110855"/>
                    <a:pt x="117526" y="82641"/>
                    <a:pt x="152888" y="82641"/>
                  </a:cubicBezTo>
                  <a:cubicBezTo>
                    <a:pt x="188251" y="82641"/>
                    <a:pt x="211889" y="111904"/>
                    <a:pt x="211889" y="145742"/>
                  </a:cubicBezTo>
                  <a:cubicBezTo>
                    <a:pt x="211889" y="179579"/>
                    <a:pt x="189299" y="207794"/>
                    <a:pt x="153937" y="20779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64" name="Google Shape;1164;p104"/>
            <p:cNvSpPr/>
            <p:nvPr/>
          </p:nvSpPr>
          <p:spPr>
            <a:xfrm>
              <a:off x="17978314" y="12156471"/>
              <a:ext cx="306824" cy="290434"/>
            </a:xfrm>
            <a:custGeom>
              <a:avLst/>
              <a:gdLst/>
              <a:ahLst/>
              <a:cxnLst/>
              <a:rect l="l" t="t" r="r" b="b"/>
              <a:pathLst>
                <a:path w="306824" h="290434" extrusionOk="0">
                  <a:moveTo>
                    <a:pt x="153937" y="0"/>
                  </a:moveTo>
                  <a:cubicBezTo>
                    <a:pt x="64625" y="0"/>
                    <a:pt x="0" y="66723"/>
                    <a:pt x="0" y="145742"/>
                  </a:cubicBezTo>
                  <a:cubicBezTo>
                    <a:pt x="0" y="224760"/>
                    <a:pt x="64148" y="290434"/>
                    <a:pt x="152888" y="290434"/>
                  </a:cubicBezTo>
                  <a:cubicBezTo>
                    <a:pt x="241628" y="290434"/>
                    <a:pt x="306825" y="223712"/>
                    <a:pt x="306825" y="144693"/>
                  </a:cubicBezTo>
                  <a:cubicBezTo>
                    <a:pt x="306825" y="65674"/>
                    <a:pt x="242677" y="0"/>
                    <a:pt x="153937" y="0"/>
                  </a:cubicBezTo>
                  <a:moveTo>
                    <a:pt x="153937" y="207794"/>
                  </a:moveTo>
                  <a:cubicBezTo>
                    <a:pt x="119527" y="207794"/>
                    <a:pt x="94936" y="178531"/>
                    <a:pt x="94936" y="144693"/>
                  </a:cubicBezTo>
                  <a:cubicBezTo>
                    <a:pt x="94936" y="110855"/>
                    <a:pt x="117526" y="82641"/>
                    <a:pt x="152888" y="82641"/>
                  </a:cubicBezTo>
                  <a:cubicBezTo>
                    <a:pt x="188251" y="82641"/>
                    <a:pt x="211889" y="111904"/>
                    <a:pt x="211889" y="145742"/>
                  </a:cubicBezTo>
                  <a:cubicBezTo>
                    <a:pt x="211889" y="179579"/>
                    <a:pt x="189299" y="207794"/>
                    <a:pt x="153937" y="20779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65" name="Google Shape;1165;p104"/>
            <p:cNvSpPr/>
            <p:nvPr/>
          </p:nvSpPr>
          <p:spPr>
            <a:xfrm>
              <a:off x="17068610" y="12156471"/>
              <a:ext cx="275084" cy="283762"/>
            </a:xfrm>
            <a:custGeom>
              <a:avLst/>
              <a:gdLst/>
              <a:ahLst/>
              <a:cxnLst/>
              <a:rect l="l" t="t" r="r" b="b"/>
              <a:pathLst>
                <a:path w="275084" h="283762" extrusionOk="0">
                  <a:moveTo>
                    <a:pt x="0" y="6196"/>
                  </a:moveTo>
                  <a:lnTo>
                    <a:pt x="97509" y="6196"/>
                  </a:lnTo>
                  <a:lnTo>
                    <a:pt x="97509" y="45181"/>
                  </a:lnTo>
                  <a:cubicBezTo>
                    <a:pt x="115429" y="22114"/>
                    <a:pt x="141164" y="0"/>
                    <a:pt x="180625" y="0"/>
                  </a:cubicBezTo>
                  <a:cubicBezTo>
                    <a:pt x="239627" y="0"/>
                    <a:pt x="275084" y="38985"/>
                    <a:pt x="275084" y="102086"/>
                  </a:cubicBezTo>
                  <a:lnTo>
                    <a:pt x="275084" y="283762"/>
                  </a:lnTo>
                  <a:lnTo>
                    <a:pt x="177575" y="283762"/>
                  </a:lnTo>
                  <a:lnTo>
                    <a:pt x="177575" y="133445"/>
                  </a:lnTo>
                  <a:cubicBezTo>
                    <a:pt x="177575" y="103134"/>
                    <a:pt x="161657" y="86740"/>
                    <a:pt x="138591" y="86740"/>
                  </a:cubicBezTo>
                  <a:cubicBezTo>
                    <a:pt x="115524" y="86740"/>
                    <a:pt x="97509" y="103134"/>
                    <a:pt x="97509" y="133445"/>
                  </a:cubicBezTo>
                  <a:lnTo>
                    <a:pt x="97509" y="283762"/>
                  </a:lnTo>
                  <a:lnTo>
                    <a:pt x="0" y="283762"/>
                  </a:lnTo>
                  <a:lnTo>
                    <a:pt x="0" y="61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66" name="Google Shape;1166;p104"/>
            <p:cNvSpPr/>
            <p:nvPr/>
          </p:nvSpPr>
          <p:spPr>
            <a:xfrm>
              <a:off x="17362090" y="12156567"/>
              <a:ext cx="280136" cy="290434"/>
            </a:xfrm>
            <a:custGeom>
              <a:avLst/>
              <a:gdLst/>
              <a:ahLst/>
              <a:cxnLst/>
              <a:rect l="l" t="t" r="r" b="b"/>
              <a:pathLst>
                <a:path w="280136" h="290434" extrusionOk="0">
                  <a:moveTo>
                    <a:pt x="280136" y="151842"/>
                  </a:moveTo>
                  <a:cubicBezTo>
                    <a:pt x="280136" y="70249"/>
                    <a:pt x="236005" y="0"/>
                    <a:pt x="140116" y="0"/>
                  </a:cubicBezTo>
                  <a:cubicBezTo>
                    <a:pt x="58048" y="0"/>
                    <a:pt x="0" y="64626"/>
                    <a:pt x="0" y="145742"/>
                  </a:cubicBezTo>
                  <a:cubicBezTo>
                    <a:pt x="0" y="231909"/>
                    <a:pt x="61575" y="290434"/>
                    <a:pt x="148790" y="290434"/>
                  </a:cubicBezTo>
                  <a:cubicBezTo>
                    <a:pt x="204169" y="290434"/>
                    <a:pt x="242677" y="267844"/>
                    <a:pt x="269365" y="234006"/>
                  </a:cubicBezTo>
                  <a:lnTo>
                    <a:pt x="215511" y="189302"/>
                  </a:lnTo>
                  <a:cubicBezTo>
                    <a:pt x="195495" y="208842"/>
                    <a:pt x="177003" y="217516"/>
                    <a:pt x="153937" y="217516"/>
                  </a:cubicBezTo>
                  <a:cubicBezTo>
                    <a:pt x="123626" y="217516"/>
                    <a:pt x="101608" y="202170"/>
                    <a:pt x="93887" y="171859"/>
                  </a:cubicBezTo>
                  <a:lnTo>
                    <a:pt x="279660" y="171859"/>
                  </a:lnTo>
                  <a:cubicBezTo>
                    <a:pt x="280136" y="165186"/>
                    <a:pt x="280136" y="158037"/>
                    <a:pt x="280136" y="151842"/>
                  </a:cubicBezTo>
                  <a:moveTo>
                    <a:pt x="92362" y="122103"/>
                  </a:moveTo>
                  <a:cubicBezTo>
                    <a:pt x="97509" y="91791"/>
                    <a:pt x="114952" y="71870"/>
                    <a:pt x="140592" y="71870"/>
                  </a:cubicBezTo>
                  <a:cubicBezTo>
                    <a:pt x="166233" y="71870"/>
                    <a:pt x="185201" y="91315"/>
                    <a:pt x="188823" y="122103"/>
                  </a:cubicBezTo>
                  <a:lnTo>
                    <a:pt x="92362" y="1221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67" name="Google Shape;1167;p104"/>
            <p:cNvSpPr/>
            <p:nvPr/>
          </p:nvSpPr>
          <p:spPr>
            <a:xfrm>
              <a:off x="17663196" y="12156376"/>
              <a:ext cx="304727" cy="365926"/>
            </a:xfrm>
            <a:custGeom>
              <a:avLst/>
              <a:gdLst/>
              <a:ahLst/>
              <a:cxnLst/>
              <a:rect l="l" t="t" r="r" b="b"/>
              <a:pathLst>
                <a:path w="304727" h="365926" extrusionOk="0">
                  <a:moveTo>
                    <a:pt x="181674" y="95"/>
                  </a:moveTo>
                  <a:cubicBezTo>
                    <a:pt x="140116" y="95"/>
                    <a:pt x="116477" y="20112"/>
                    <a:pt x="97509" y="43179"/>
                  </a:cubicBezTo>
                  <a:lnTo>
                    <a:pt x="97509" y="6196"/>
                  </a:lnTo>
                  <a:lnTo>
                    <a:pt x="0" y="6196"/>
                  </a:lnTo>
                  <a:lnTo>
                    <a:pt x="0" y="365926"/>
                  </a:lnTo>
                  <a:lnTo>
                    <a:pt x="97509" y="365926"/>
                  </a:lnTo>
                  <a:lnTo>
                    <a:pt x="97509" y="249924"/>
                  </a:lnTo>
                  <a:cubicBezTo>
                    <a:pt x="115429" y="270990"/>
                    <a:pt x="140116" y="289958"/>
                    <a:pt x="182150" y="289958"/>
                  </a:cubicBezTo>
                  <a:cubicBezTo>
                    <a:pt x="247824" y="289958"/>
                    <a:pt x="304728" y="234578"/>
                    <a:pt x="304728" y="144216"/>
                  </a:cubicBezTo>
                  <a:cubicBezTo>
                    <a:pt x="304728" y="53855"/>
                    <a:pt x="247729" y="0"/>
                    <a:pt x="181579" y="0"/>
                  </a:cubicBezTo>
                  <a:moveTo>
                    <a:pt x="151840" y="208365"/>
                  </a:moveTo>
                  <a:cubicBezTo>
                    <a:pt x="120576" y="208365"/>
                    <a:pt x="95412" y="181677"/>
                    <a:pt x="95412" y="144693"/>
                  </a:cubicBezTo>
                  <a:cubicBezTo>
                    <a:pt x="95412" y="107710"/>
                    <a:pt x="120576" y="81592"/>
                    <a:pt x="151840" y="81592"/>
                  </a:cubicBezTo>
                  <a:cubicBezTo>
                    <a:pt x="183104" y="81592"/>
                    <a:pt x="208839" y="108281"/>
                    <a:pt x="208839" y="144693"/>
                  </a:cubicBezTo>
                  <a:cubicBezTo>
                    <a:pt x="208839" y="181105"/>
                    <a:pt x="183676" y="208365"/>
                    <a:pt x="151840" y="20836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68" name="Google Shape;1168;p104"/>
            <p:cNvSpPr/>
            <p:nvPr/>
          </p:nvSpPr>
          <p:spPr>
            <a:xfrm>
              <a:off x="18307729" y="12162667"/>
              <a:ext cx="97509" cy="277566"/>
            </a:xfrm>
            <a:custGeom>
              <a:avLst/>
              <a:gdLst/>
              <a:ahLst/>
              <a:cxnLst/>
              <a:rect l="l" t="t" r="r" b="b"/>
              <a:pathLst>
                <a:path w="97509" h="277566" extrusionOk="0">
                  <a:moveTo>
                    <a:pt x="0" y="0"/>
                  </a:moveTo>
                  <a:lnTo>
                    <a:pt x="97509" y="0"/>
                  </a:lnTo>
                  <a:lnTo>
                    <a:pt x="97509" y="277567"/>
                  </a:lnTo>
                  <a:lnTo>
                    <a:pt x="0" y="2775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69" name="Google Shape;1169;p104"/>
            <p:cNvSpPr/>
            <p:nvPr/>
          </p:nvSpPr>
          <p:spPr>
            <a:xfrm>
              <a:off x="18439075" y="12156471"/>
              <a:ext cx="275084" cy="283762"/>
            </a:xfrm>
            <a:custGeom>
              <a:avLst/>
              <a:gdLst/>
              <a:ahLst/>
              <a:cxnLst/>
              <a:rect l="l" t="t" r="r" b="b"/>
              <a:pathLst>
                <a:path w="275084" h="283762" extrusionOk="0">
                  <a:moveTo>
                    <a:pt x="0" y="6196"/>
                  </a:moveTo>
                  <a:lnTo>
                    <a:pt x="97509" y="6196"/>
                  </a:lnTo>
                  <a:lnTo>
                    <a:pt x="97509" y="45181"/>
                  </a:lnTo>
                  <a:cubicBezTo>
                    <a:pt x="115429" y="22114"/>
                    <a:pt x="141164" y="0"/>
                    <a:pt x="180625" y="0"/>
                  </a:cubicBezTo>
                  <a:cubicBezTo>
                    <a:pt x="239627" y="0"/>
                    <a:pt x="275084" y="38985"/>
                    <a:pt x="275084" y="102086"/>
                  </a:cubicBezTo>
                  <a:lnTo>
                    <a:pt x="275084" y="283762"/>
                  </a:lnTo>
                  <a:lnTo>
                    <a:pt x="177575" y="283762"/>
                  </a:lnTo>
                  <a:lnTo>
                    <a:pt x="177575" y="133445"/>
                  </a:lnTo>
                  <a:cubicBezTo>
                    <a:pt x="177575" y="103134"/>
                    <a:pt x="161657" y="86740"/>
                    <a:pt x="138591" y="86740"/>
                  </a:cubicBezTo>
                  <a:cubicBezTo>
                    <a:pt x="115524" y="86740"/>
                    <a:pt x="97509" y="103134"/>
                    <a:pt x="97509" y="133445"/>
                  </a:cubicBezTo>
                  <a:lnTo>
                    <a:pt x="97509" y="283762"/>
                  </a:lnTo>
                  <a:lnTo>
                    <a:pt x="0" y="283762"/>
                  </a:lnTo>
                  <a:lnTo>
                    <a:pt x="0" y="61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70" name="Google Shape;1170;p104"/>
            <p:cNvSpPr/>
            <p:nvPr/>
          </p:nvSpPr>
          <p:spPr>
            <a:xfrm>
              <a:off x="18730268" y="12092322"/>
              <a:ext cx="194923" cy="347911"/>
            </a:xfrm>
            <a:custGeom>
              <a:avLst/>
              <a:gdLst/>
              <a:ahLst/>
              <a:cxnLst/>
              <a:rect l="l" t="t" r="r" b="b"/>
              <a:pathLst>
                <a:path w="194923" h="347911" extrusionOk="0">
                  <a:moveTo>
                    <a:pt x="32789" y="347911"/>
                  </a:moveTo>
                  <a:lnTo>
                    <a:pt x="32789" y="148887"/>
                  </a:lnTo>
                  <a:lnTo>
                    <a:pt x="0" y="148887"/>
                  </a:lnTo>
                  <a:lnTo>
                    <a:pt x="0" y="70345"/>
                  </a:lnTo>
                  <a:lnTo>
                    <a:pt x="32789" y="70345"/>
                  </a:lnTo>
                  <a:lnTo>
                    <a:pt x="32789" y="0"/>
                  </a:lnTo>
                  <a:lnTo>
                    <a:pt x="130298" y="0"/>
                  </a:lnTo>
                  <a:lnTo>
                    <a:pt x="130298" y="70345"/>
                  </a:lnTo>
                  <a:lnTo>
                    <a:pt x="194923" y="70345"/>
                  </a:lnTo>
                  <a:lnTo>
                    <a:pt x="194923" y="148887"/>
                  </a:lnTo>
                  <a:lnTo>
                    <a:pt x="130298" y="148887"/>
                  </a:lnTo>
                  <a:lnTo>
                    <a:pt x="130298" y="347911"/>
                  </a:lnTo>
                  <a:lnTo>
                    <a:pt x="32789" y="3479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71" name="Google Shape;1171;p104"/>
            <p:cNvSpPr/>
            <p:nvPr/>
          </p:nvSpPr>
          <p:spPr>
            <a:xfrm>
              <a:off x="18903173" y="12327758"/>
              <a:ext cx="119146" cy="119147"/>
            </a:xfrm>
            <a:custGeom>
              <a:avLst/>
              <a:gdLst/>
              <a:ahLst/>
              <a:cxnLst/>
              <a:rect l="l" t="t" r="r" b="b"/>
              <a:pathLst>
                <a:path w="119146" h="119147" extrusionOk="0">
                  <a:moveTo>
                    <a:pt x="119146" y="59574"/>
                  </a:moveTo>
                  <a:cubicBezTo>
                    <a:pt x="119146" y="92459"/>
                    <a:pt x="92457" y="119148"/>
                    <a:pt x="59573" y="119148"/>
                  </a:cubicBezTo>
                  <a:cubicBezTo>
                    <a:pt x="26689" y="119148"/>
                    <a:pt x="0" y="92459"/>
                    <a:pt x="0" y="59574"/>
                  </a:cubicBezTo>
                  <a:cubicBezTo>
                    <a:pt x="0" y="26689"/>
                    <a:pt x="26689" y="0"/>
                    <a:pt x="59573" y="0"/>
                  </a:cubicBezTo>
                  <a:cubicBezTo>
                    <a:pt x="92457" y="0"/>
                    <a:pt x="119146" y="26689"/>
                    <a:pt x="119146" y="59574"/>
                  </a:cubicBezTo>
                </a:path>
              </a:pathLst>
            </a:custGeom>
            <a:solidFill>
              <a:srgbClr val="00A2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72" name="Google Shape;1172;p104"/>
            <p:cNvSpPr/>
            <p:nvPr/>
          </p:nvSpPr>
          <p:spPr>
            <a:xfrm>
              <a:off x="17661767" y="12603990"/>
              <a:ext cx="110662" cy="146122"/>
            </a:xfrm>
            <a:custGeom>
              <a:avLst/>
              <a:gdLst/>
              <a:ahLst/>
              <a:cxnLst/>
              <a:rect l="l" t="t" r="r" b="b"/>
              <a:pathLst>
                <a:path w="110662" h="146122" extrusionOk="0">
                  <a:moveTo>
                    <a:pt x="87024" y="42226"/>
                  </a:moveTo>
                  <a:cubicBezTo>
                    <a:pt x="94364" y="46610"/>
                    <a:pt x="100178" y="53092"/>
                    <a:pt x="104372" y="61385"/>
                  </a:cubicBezTo>
                  <a:cubicBezTo>
                    <a:pt x="108566" y="69678"/>
                    <a:pt x="110663" y="79495"/>
                    <a:pt x="110663" y="90743"/>
                  </a:cubicBezTo>
                  <a:cubicBezTo>
                    <a:pt x="110663" y="101990"/>
                    <a:pt x="108566" y="111903"/>
                    <a:pt x="104372" y="120291"/>
                  </a:cubicBezTo>
                  <a:cubicBezTo>
                    <a:pt x="100178" y="128680"/>
                    <a:pt x="94459" y="135066"/>
                    <a:pt x="87024" y="139451"/>
                  </a:cubicBezTo>
                  <a:cubicBezTo>
                    <a:pt x="79685" y="143930"/>
                    <a:pt x="71297" y="146123"/>
                    <a:pt x="61861" y="146123"/>
                  </a:cubicBezTo>
                  <a:cubicBezTo>
                    <a:pt x="52424" y="146123"/>
                    <a:pt x="43750" y="143740"/>
                    <a:pt x="36792" y="138879"/>
                  </a:cubicBezTo>
                  <a:cubicBezTo>
                    <a:pt x="29834" y="134017"/>
                    <a:pt x="25068" y="127631"/>
                    <a:pt x="22304" y="119720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2052"/>
                  </a:lnTo>
                  <a:cubicBezTo>
                    <a:pt x="25068" y="54141"/>
                    <a:pt x="29834" y="47659"/>
                    <a:pt x="36792" y="42893"/>
                  </a:cubicBezTo>
                  <a:cubicBezTo>
                    <a:pt x="43750" y="38032"/>
                    <a:pt x="52043" y="35649"/>
                    <a:pt x="61861" y="35649"/>
                  </a:cubicBezTo>
                  <a:cubicBezTo>
                    <a:pt x="71678" y="35649"/>
                    <a:pt x="79685" y="37841"/>
                    <a:pt x="87024" y="42321"/>
                  </a:cubicBezTo>
                  <a:close/>
                  <a:moveTo>
                    <a:pt x="38222" y="59574"/>
                  </a:moveTo>
                  <a:cubicBezTo>
                    <a:pt x="33266" y="62529"/>
                    <a:pt x="29358" y="66723"/>
                    <a:pt x="26498" y="72061"/>
                  </a:cubicBezTo>
                  <a:cubicBezTo>
                    <a:pt x="23639" y="77494"/>
                    <a:pt x="22209" y="83689"/>
                    <a:pt x="22209" y="90743"/>
                  </a:cubicBezTo>
                  <a:cubicBezTo>
                    <a:pt x="22209" y="97797"/>
                    <a:pt x="23639" y="104183"/>
                    <a:pt x="26498" y="109520"/>
                  </a:cubicBezTo>
                  <a:cubicBezTo>
                    <a:pt x="29358" y="114858"/>
                    <a:pt x="33266" y="119052"/>
                    <a:pt x="38222" y="121912"/>
                  </a:cubicBezTo>
                  <a:cubicBezTo>
                    <a:pt x="43179" y="124867"/>
                    <a:pt x="48802" y="126297"/>
                    <a:pt x="55093" y="126297"/>
                  </a:cubicBezTo>
                  <a:cubicBezTo>
                    <a:pt x="65006" y="126297"/>
                    <a:pt x="73013" y="123151"/>
                    <a:pt x="78922" y="116765"/>
                  </a:cubicBezTo>
                  <a:cubicBezTo>
                    <a:pt x="84832" y="110378"/>
                    <a:pt x="87882" y="101704"/>
                    <a:pt x="87882" y="90648"/>
                  </a:cubicBezTo>
                  <a:cubicBezTo>
                    <a:pt x="87882" y="79591"/>
                    <a:pt x="84927" y="71012"/>
                    <a:pt x="78922" y="64626"/>
                  </a:cubicBezTo>
                  <a:cubicBezTo>
                    <a:pt x="72917" y="58239"/>
                    <a:pt x="65006" y="54998"/>
                    <a:pt x="55093" y="54998"/>
                  </a:cubicBezTo>
                  <a:cubicBezTo>
                    <a:pt x="48802" y="54998"/>
                    <a:pt x="43179" y="56428"/>
                    <a:pt x="38222" y="593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73" name="Google Shape;1173;p104"/>
            <p:cNvSpPr/>
            <p:nvPr/>
          </p:nvSpPr>
          <p:spPr>
            <a:xfrm>
              <a:off x="17783391" y="12639639"/>
              <a:ext cx="105706" cy="110569"/>
            </a:xfrm>
            <a:custGeom>
              <a:avLst/>
              <a:gdLst/>
              <a:ahLst/>
              <a:cxnLst/>
              <a:rect l="l" t="t" r="r" b="b"/>
              <a:pathLst>
                <a:path w="105706" h="110569" extrusionOk="0">
                  <a:moveTo>
                    <a:pt x="105039" y="59669"/>
                  </a:moveTo>
                  <a:lnTo>
                    <a:pt x="22018" y="59669"/>
                  </a:lnTo>
                  <a:cubicBezTo>
                    <a:pt x="22400" y="70726"/>
                    <a:pt x="25450" y="79019"/>
                    <a:pt x="31169" y="84357"/>
                  </a:cubicBezTo>
                  <a:cubicBezTo>
                    <a:pt x="36888" y="89694"/>
                    <a:pt x="44036" y="92363"/>
                    <a:pt x="52520" y="92363"/>
                  </a:cubicBezTo>
                  <a:cubicBezTo>
                    <a:pt x="59954" y="92363"/>
                    <a:pt x="66245" y="90457"/>
                    <a:pt x="71392" y="86644"/>
                  </a:cubicBezTo>
                  <a:cubicBezTo>
                    <a:pt x="76539" y="82832"/>
                    <a:pt x="79685" y="77875"/>
                    <a:pt x="80924" y="71584"/>
                  </a:cubicBezTo>
                  <a:lnTo>
                    <a:pt x="104753" y="71584"/>
                  </a:lnTo>
                  <a:cubicBezTo>
                    <a:pt x="103323" y="79114"/>
                    <a:pt x="100273" y="85882"/>
                    <a:pt x="95698" y="91791"/>
                  </a:cubicBezTo>
                  <a:cubicBezTo>
                    <a:pt x="91123" y="97701"/>
                    <a:pt x="85213" y="102276"/>
                    <a:pt x="77874" y="105613"/>
                  </a:cubicBezTo>
                  <a:cubicBezTo>
                    <a:pt x="70535" y="108949"/>
                    <a:pt x="62433" y="110569"/>
                    <a:pt x="53377" y="110569"/>
                  </a:cubicBezTo>
                  <a:cubicBezTo>
                    <a:pt x="42988" y="110569"/>
                    <a:pt x="33742" y="108377"/>
                    <a:pt x="25736" y="103897"/>
                  </a:cubicBezTo>
                  <a:cubicBezTo>
                    <a:pt x="17729" y="99512"/>
                    <a:pt x="11438" y="93031"/>
                    <a:pt x="6863" y="84738"/>
                  </a:cubicBezTo>
                  <a:cubicBezTo>
                    <a:pt x="2288" y="76350"/>
                    <a:pt x="0" y="66532"/>
                    <a:pt x="0" y="55189"/>
                  </a:cubicBezTo>
                  <a:cubicBezTo>
                    <a:pt x="0" y="43846"/>
                    <a:pt x="2288" y="34219"/>
                    <a:pt x="6863" y="25831"/>
                  </a:cubicBezTo>
                  <a:cubicBezTo>
                    <a:pt x="11438" y="17443"/>
                    <a:pt x="17729" y="11057"/>
                    <a:pt x="25736" y="6672"/>
                  </a:cubicBezTo>
                  <a:cubicBezTo>
                    <a:pt x="33742" y="2192"/>
                    <a:pt x="42988" y="0"/>
                    <a:pt x="53377" y="0"/>
                  </a:cubicBezTo>
                  <a:cubicBezTo>
                    <a:pt x="63767" y="0"/>
                    <a:pt x="73203" y="2192"/>
                    <a:pt x="81115" y="6577"/>
                  </a:cubicBezTo>
                  <a:cubicBezTo>
                    <a:pt x="89026" y="10962"/>
                    <a:pt x="95031" y="16967"/>
                    <a:pt x="99320" y="24592"/>
                  </a:cubicBezTo>
                  <a:cubicBezTo>
                    <a:pt x="103609" y="32218"/>
                    <a:pt x="105706" y="40701"/>
                    <a:pt x="105706" y="50137"/>
                  </a:cubicBezTo>
                  <a:cubicBezTo>
                    <a:pt x="105706" y="53760"/>
                    <a:pt x="105420" y="57000"/>
                    <a:pt x="104944" y="59765"/>
                  </a:cubicBezTo>
                  <a:close/>
                  <a:moveTo>
                    <a:pt x="79685" y="31741"/>
                  </a:moveTo>
                  <a:cubicBezTo>
                    <a:pt x="77016" y="26975"/>
                    <a:pt x="73394" y="23448"/>
                    <a:pt x="68724" y="21161"/>
                  </a:cubicBezTo>
                  <a:cubicBezTo>
                    <a:pt x="64053" y="18873"/>
                    <a:pt x="59001" y="17729"/>
                    <a:pt x="53568" y="17729"/>
                  </a:cubicBezTo>
                  <a:cubicBezTo>
                    <a:pt x="44799" y="17729"/>
                    <a:pt x="37555" y="20398"/>
                    <a:pt x="31645" y="25736"/>
                  </a:cubicBezTo>
                  <a:cubicBezTo>
                    <a:pt x="25736" y="31074"/>
                    <a:pt x="22590" y="38985"/>
                    <a:pt x="22018" y="49375"/>
                  </a:cubicBezTo>
                  <a:lnTo>
                    <a:pt x="83307" y="49375"/>
                  </a:lnTo>
                  <a:cubicBezTo>
                    <a:pt x="83593" y="42321"/>
                    <a:pt x="82354" y="36412"/>
                    <a:pt x="79685" y="316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74" name="Google Shape;1174;p104"/>
            <p:cNvSpPr/>
            <p:nvPr/>
          </p:nvSpPr>
          <p:spPr>
            <a:xfrm>
              <a:off x="17888811" y="12640878"/>
              <a:ext cx="112187" cy="159181"/>
            </a:xfrm>
            <a:custGeom>
              <a:avLst/>
              <a:gdLst/>
              <a:ahLst/>
              <a:cxnLst/>
              <a:rect l="l" t="t" r="r" b="b"/>
              <a:pathLst>
                <a:path w="112187" h="159181" extrusionOk="0">
                  <a:moveTo>
                    <a:pt x="25068" y="95"/>
                  </a:moveTo>
                  <a:lnTo>
                    <a:pt x="57381" y="79400"/>
                  </a:lnTo>
                  <a:lnTo>
                    <a:pt x="87310" y="95"/>
                  </a:lnTo>
                  <a:lnTo>
                    <a:pt x="112188" y="95"/>
                  </a:lnTo>
                  <a:lnTo>
                    <a:pt x="46991" y="159181"/>
                  </a:lnTo>
                  <a:lnTo>
                    <a:pt x="22114" y="159181"/>
                  </a:lnTo>
                  <a:lnTo>
                    <a:pt x="45371" y="105326"/>
                  </a:lnTo>
                  <a:lnTo>
                    <a:pt x="0" y="0"/>
                  </a:lnTo>
                  <a:lnTo>
                    <a:pt x="25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75" name="Google Shape;1175;p104"/>
            <p:cNvSpPr/>
            <p:nvPr/>
          </p:nvSpPr>
          <p:spPr>
            <a:xfrm>
              <a:off x="17999379" y="12639544"/>
              <a:ext cx="109614" cy="110569"/>
            </a:xfrm>
            <a:custGeom>
              <a:avLst/>
              <a:gdLst/>
              <a:ahLst/>
              <a:cxnLst/>
              <a:rect l="l" t="t" r="r" b="b"/>
              <a:pathLst>
                <a:path w="109614" h="110569" extrusionOk="0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3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3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76" name="Google Shape;1176;p104"/>
            <p:cNvSpPr/>
            <p:nvPr/>
          </p:nvSpPr>
          <p:spPr>
            <a:xfrm>
              <a:off x="18125674" y="12639163"/>
              <a:ext cx="101703" cy="109615"/>
            </a:xfrm>
            <a:custGeom>
              <a:avLst/>
              <a:gdLst/>
              <a:ahLst/>
              <a:cxnLst/>
              <a:rect l="l" t="t" r="r" b="b"/>
              <a:pathLst>
                <a:path w="101703" h="109615" extrusionOk="0">
                  <a:moveTo>
                    <a:pt x="90360" y="12105"/>
                  </a:moveTo>
                  <a:cubicBezTo>
                    <a:pt x="97890" y="20207"/>
                    <a:pt x="101703" y="31741"/>
                    <a:pt x="101703" y="46706"/>
                  </a:cubicBezTo>
                  <a:lnTo>
                    <a:pt x="101703" y="109520"/>
                  </a:lnTo>
                  <a:lnTo>
                    <a:pt x="79399" y="109520"/>
                  </a:lnTo>
                  <a:lnTo>
                    <a:pt x="79399" y="49089"/>
                  </a:lnTo>
                  <a:cubicBezTo>
                    <a:pt x="79399" y="39462"/>
                    <a:pt x="76921" y="31932"/>
                    <a:pt x="71964" y="26689"/>
                  </a:cubicBezTo>
                  <a:cubicBezTo>
                    <a:pt x="67008" y="21447"/>
                    <a:pt x="60240" y="18778"/>
                    <a:pt x="51662" y="18778"/>
                  </a:cubicBezTo>
                  <a:cubicBezTo>
                    <a:pt x="43083" y="18778"/>
                    <a:pt x="35649" y="21637"/>
                    <a:pt x="30311" y="27261"/>
                  </a:cubicBezTo>
                  <a:cubicBezTo>
                    <a:pt x="24973" y="32885"/>
                    <a:pt x="22304" y="41273"/>
                    <a:pt x="22304" y="52234"/>
                  </a:cubicBezTo>
                  <a:lnTo>
                    <a:pt x="22304" y="109616"/>
                  </a:lnTo>
                  <a:lnTo>
                    <a:pt x="0" y="109616"/>
                  </a:lnTo>
                  <a:lnTo>
                    <a:pt x="0" y="1811"/>
                  </a:lnTo>
                  <a:lnTo>
                    <a:pt x="22304" y="1811"/>
                  </a:lnTo>
                  <a:lnTo>
                    <a:pt x="22304" y="25450"/>
                  </a:lnTo>
                  <a:cubicBezTo>
                    <a:pt x="25164" y="17348"/>
                    <a:pt x="30025" y="11057"/>
                    <a:pt x="36792" y="6672"/>
                  </a:cubicBezTo>
                  <a:cubicBezTo>
                    <a:pt x="43560" y="2192"/>
                    <a:pt x="51376" y="0"/>
                    <a:pt x="60240" y="0"/>
                  </a:cubicBezTo>
                  <a:cubicBezTo>
                    <a:pt x="72727" y="0"/>
                    <a:pt x="82830" y="4003"/>
                    <a:pt x="90360" y="121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77" name="Google Shape;1177;p104"/>
            <p:cNvSpPr/>
            <p:nvPr/>
          </p:nvSpPr>
          <p:spPr>
            <a:xfrm>
              <a:off x="18242913" y="12603895"/>
              <a:ext cx="110853" cy="146122"/>
            </a:xfrm>
            <a:custGeom>
              <a:avLst/>
              <a:gdLst/>
              <a:ahLst/>
              <a:cxnLst/>
              <a:rect l="l" t="t" r="r" b="b"/>
              <a:pathLst>
                <a:path w="110853" h="146122" extrusionOk="0">
                  <a:moveTo>
                    <a:pt x="73871" y="42893"/>
                  </a:moveTo>
                  <a:cubicBezTo>
                    <a:pt x="80829" y="47754"/>
                    <a:pt x="85594" y="54141"/>
                    <a:pt x="88359" y="62052"/>
                  </a:cubicBezTo>
                  <a:lnTo>
                    <a:pt x="88359" y="0"/>
                  </a:lnTo>
                  <a:lnTo>
                    <a:pt x="110853" y="0"/>
                  </a:lnTo>
                  <a:lnTo>
                    <a:pt x="110853" y="144788"/>
                  </a:lnTo>
                  <a:lnTo>
                    <a:pt x="88359" y="144788"/>
                  </a:lnTo>
                  <a:lnTo>
                    <a:pt x="88359" y="119720"/>
                  </a:lnTo>
                  <a:cubicBezTo>
                    <a:pt x="85594" y="127631"/>
                    <a:pt x="80829" y="134113"/>
                    <a:pt x="73871" y="138879"/>
                  </a:cubicBezTo>
                  <a:cubicBezTo>
                    <a:pt x="66912" y="143740"/>
                    <a:pt x="58620" y="146123"/>
                    <a:pt x="48802" y="146123"/>
                  </a:cubicBezTo>
                  <a:cubicBezTo>
                    <a:pt x="38985" y="146123"/>
                    <a:pt x="30978" y="143930"/>
                    <a:pt x="23639" y="139451"/>
                  </a:cubicBezTo>
                  <a:cubicBezTo>
                    <a:pt x="16299" y="135066"/>
                    <a:pt x="10485" y="128584"/>
                    <a:pt x="6291" y="120291"/>
                  </a:cubicBezTo>
                  <a:cubicBezTo>
                    <a:pt x="2097" y="111903"/>
                    <a:pt x="0" y="102086"/>
                    <a:pt x="0" y="90743"/>
                  </a:cubicBezTo>
                  <a:cubicBezTo>
                    <a:pt x="0" y="79400"/>
                    <a:pt x="2097" y="69773"/>
                    <a:pt x="6291" y="61385"/>
                  </a:cubicBezTo>
                  <a:cubicBezTo>
                    <a:pt x="10485" y="52997"/>
                    <a:pt x="16204" y="46611"/>
                    <a:pt x="23639" y="42226"/>
                  </a:cubicBezTo>
                  <a:cubicBezTo>
                    <a:pt x="30978" y="37746"/>
                    <a:pt x="39366" y="35554"/>
                    <a:pt x="48802" y="35554"/>
                  </a:cubicBezTo>
                  <a:cubicBezTo>
                    <a:pt x="58239" y="35554"/>
                    <a:pt x="66912" y="37937"/>
                    <a:pt x="73871" y="42798"/>
                  </a:cubicBezTo>
                  <a:close/>
                  <a:moveTo>
                    <a:pt x="31931" y="64721"/>
                  </a:moveTo>
                  <a:cubicBezTo>
                    <a:pt x="26021" y="71012"/>
                    <a:pt x="23067" y="79781"/>
                    <a:pt x="23067" y="90838"/>
                  </a:cubicBezTo>
                  <a:cubicBezTo>
                    <a:pt x="23067" y="101895"/>
                    <a:pt x="26021" y="110665"/>
                    <a:pt x="31931" y="116956"/>
                  </a:cubicBezTo>
                  <a:cubicBezTo>
                    <a:pt x="37841" y="123246"/>
                    <a:pt x="45752" y="126487"/>
                    <a:pt x="55760" y="126487"/>
                  </a:cubicBezTo>
                  <a:cubicBezTo>
                    <a:pt x="62051" y="126487"/>
                    <a:pt x="67675" y="125057"/>
                    <a:pt x="72631" y="122103"/>
                  </a:cubicBezTo>
                  <a:cubicBezTo>
                    <a:pt x="77588" y="119148"/>
                    <a:pt x="81496" y="115049"/>
                    <a:pt x="84355" y="109711"/>
                  </a:cubicBezTo>
                  <a:cubicBezTo>
                    <a:pt x="87215" y="104373"/>
                    <a:pt x="88645" y="98082"/>
                    <a:pt x="88645" y="90934"/>
                  </a:cubicBezTo>
                  <a:cubicBezTo>
                    <a:pt x="88645" y="83785"/>
                    <a:pt x="87215" y="77684"/>
                    <a:pt x="84355" y="72251"/>
                  </a:cubicBezTo>
                  <a:cubicBezTo>
                    <a:pt x="81496" y="66818"/>
                    <a:pt x="77588" y="62624"/>
                    <a:pt x="72631" y="59765"/>
                  </a:cubicBezTo>
                  <a:cubicBezTo>
                    <a:pt x="67675" y="56810"/>
                    <a:pt x="62051" y="55380"/>
                    <a:pt x="55760" y="55380"/>
                  </a:cubicBezTo>
                  <a:cubicBezTo>
                    <a:pt x="45847" y="55380"/>
                    <a:pt x="37936" y="58525"/>
                    <a:pt x="31931" y="649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78" name="Google Shape;1178;p104"/>
            <p:cNvSpPr/>
            <p:nvPr/>
          </p:nvSpPr>
          <p:spPr>
            <a:xfrm>
              <a:off x="18406858" y="12614284"/>
              <a:ext cx="64148" cy="134494"/>
            </a:xfrm>
            <a:custGeom>
              <a:avLst/>
              <a:gdLst/>
              <a:ahLst/>
              <a:cxnLst/>
              <a:rect l="l" t="t" r="r" b="b"/>
              <a:pathLst>
                <a:path w="64148" h="134494" extrusionOk="0">
                  <a:moveTo>
                    <a:pt x="64148" y="115144"/>
                  </a:moveTo>
                  <a:lnTo>
                    <a:pt x="64148" y="134494"/>
                  </a:lnTo>
                  <a:lnTo>
                    <a:pt x="50423" y="134494"/>
                  </a:lnTo>
                  <a:cubicBezTo>
                    <a:pt x="38985" y="134494"/>
                    <a:pt x="30215" y="131730"/>
                    <a:pt x="24306" y="126201"/>
                  </a:cubicBezTo>
                  <a:cubicBezTo>
                    <a:pt x="18396" y="120673"/>
                    <a:pt x="15441" y="111427"/>
                    <a:pt x="15441" y="98559"/>
                  </a:cubicBezTo>
                  <a:lnTo>
                    <a:pt x="15441" y="45753"/>
                  </a:lnTo>
                  <a:lnTo>
                    <a:pt x="0" y="45753"/>
                  </a:lnTo>
                  <a:lnTo>
                    <a:pt x="0" y="26784"/>
                  </a:lnTo>
                  <a:lnTo>
                    <a:pt x="15441" y="26784"/>
                  </a:lnTo>
                  <a:lnTo>
                    <a:pt x="15441" y="0"/>
                  </a:lnTo>
                  <a:lnTo>
                    <a:pt x="37936" y="0"/>
                  </a:lnTo>
                  <a:lnTo>
                    <a:pt x="37936" y="26784"/>
                  </a:lnTo>
                  <a:lnTo>
                    <a:pt x="63958" y="26784"/>
                  </a:lnTo>
                  <a:lnTo>
                    <a:pt x="63958" y="45753"/>
                  </a:lnTo>
                  <a:lnTo>
                    <a:pt x="37936" y="45753"/>
                  </a:lnTo>
                  <a:lnTo>
                    <a:pt x="37936" y="98940"/>
                  </a:lnTo>
                  <a:cubicBezTo>
                    <a:pt x="37936" y="105041"/>
                    <a:pt x="39080" y="109330"/>
                    <a:pt x="41367" y="111618"/>
                  </a:cubicBezTo>
                  <a:cubicBezTo>
                    <a:pt x="43655" y="114001"/>
                    <a:pt x="47658" y="115144"/>
                    <a:pt x="53377" y="115144"/>
                  </a:cubicBezTo>
                  <a:lnTo>
                    <a:pt x="64148" y="1151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79" name="Google Shape;1179;p104"/>
            <p:cNvSpPr/>
            <p:nvPr/>
          </p:nvSpPr>
          <p:spPr>
            <a:xfrm>
              <a:off x="18487306" y="12603990"/>
              <a:ext cx="101703" cy="144788"/>
            </a:xfrm>
            <a:custGeom>
              <a:avLst/>
              <a:gdLst/>
              <a:ahLst/>
              <a:cxnLst/>
              <a:rect l="l" t="t" r="r" b="b"/>
              <a:pathLst>
                <a:path w="101703" h="144788" extrusionOk="0">
                  <a:moveTo>
                    <a:pt x="90360" y="47278"/>
                  </a:moveTo>
                  <a:cubicBezTo>
                    <a:pt x="97890" y="55380"/>
                    <a:pt x="101703" y="66913"/>
                    <a:pt x="101703" y="81878"/>
                  </a:cubicBezTo>
                  <a:lnTo>
                    <a:pt x="101703" y="144693"/>
                  </a:lnTo>
                  <a:lnTo>
                    <a:pt x="79399" y="144693"/>
                  </a:lnTo>
                  <a:lnTo>
                    <a:pt x="79399" y="84261"/>
                  </a:lnTo>
                  <a:cubicBezTo>
                    <a:pt x="79399" y="74634"/>
                    <a:pt x="76921" y="67104"/>
                    <a:pt x="71964" y="61861"/>
                  </a:cubicBezTo>
                  <a:cubicBezTo>
                    <a:pt x="67008" y="56619"/>
                    <a:pt x="60240" y="53950"/>
                    <a:pt x="51662" y="53950"/>
                  </a:cubicBezTo>
                  <a:cubicBezTo>
                    <a:pt x="43083" y="53950"/>
                    <a:pt x="35648" y="56810"/>
                    <a:pt x="30311" y="62433"/>
                  </a:cubicBezTo>
                  <a:cubicBezTo>
                    <a:pt x="24973" y="68057"/>
                    <a:pt x="22304" y="76445"/>
                    <a:pt x="22304" y="87407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0622"/>
                  </a:lnTo>
                  <a:cubicBezTo>
                    <a:pt x="25164" y="52520"/>
                    <a:pt x="30025" y="46229"/>
                    <a:pt x="36792" y="41845"/>
                  </a:cubicBezTo>
                  <a:cubicBezTo>
                    <a:pt x="43560" y="37365"/>
                    <a:pt x="51376" y="35172"/>
                    <a:pt x="60240" y="35172"/>
                  </a:cubicBezTo>
                  <a:cubicBezTo>
                    <a:pt x="72727" y="35172"/>
                    <a:pt x="82830" y="39176"/>
                    <a:pt x="90360" y="472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80" name="Google Shape;1180;p104"/>
            <p:cNvSpPr/>
            <p:nvPr/>
          </p:nvSpPr>
          <p:spPr>
            <a:xfrm>
              <a:off x="18604546" y="12639639"/>
              <a:ext cx="105706" cy="110569"/>
            </a:xfrm>
            <a:custGeom>
              <a:avLst/>
              <a:gdLst/>
              <a:ahLst/>
              <a:cxnLst/>
              <a:rect l="l" t="t" r="r" b="b"/>
              <a:pathLst>
                <a:path w="105706" h="110569" extrusionOk="0">
                  <a:moveTo>
                    <a:pt x="105039" y="59669"/>
                  </a:moveTo>
                  <a:lnTo>
                    <a:pt x="22018" y="59669"/>
                  </a:lnTo>
                  <a:cubicBezTo>
                    <a:pt x="22399" y="70726"/>
                    <a:pt x="25450" y="79019"/>
                    <a:pt x="31169" y="84357"/>
                  </a:cubicBezTo>
                  <a:cubicBezTo>
                    <a:pt x="36888" y="89694"/>
                    <a:pt x="44036" y="92363"/>
                    <a:pt x="52520" y="92363"/>
                  </a:cubicBezTo>
                  <a:cubicBezTo>
                    <a:pt x="59954" y="92363"/>
                    <a:pt x="66245" y="90457"/>
                    <a:pt x="71392" y="86644"/>
                  </a:cubicBezTo>
                  <a:cubicBezTo>
                    <a:pt x="76539" y="82832"/>
                    <a:pt x="79685" y="77875"/>
                    <a:pt x="80924" y="71584"/>
                  </a:cubicBezTo>
                  <a:lnTo>
                    <a:pt x="104753" y="71584"/>
                  </a:lnTo>
                  <a:cubicBezTo>
                    <a:pt x="103323" y="79114"/>
                    <a:pt x="100273" y="85882"/>
                    <a:pt x="95698" y="91791"/>
                  </a:cubicBezTo>
                  <a:cubicBezTo>
                    <a:pt x="91123" y="97701"/>
                    <a:pt x="85213" y="102276"/>
                    <a:pt x="77874" y="105613"/>
                  </a:cubicBezTo>
                  <a:cubicBezTo>
                    <a:pt x="70534" y="108949"/>
                    <a:pt x="62432" y="110569"/>
                    <a:pt x="53377" y="110569"/>
                  </a:cubicBezTo>
                  <a:cubicBezTo>
                    <a:pt x="42988" y="110569"/>
                    <a:pt x="33742" y="108377"/>
                    <a:pt x="25736" y="103897"/>
                  </a:cubicBezTo>
                  <a:cubicBezTo>
                    <a:pt x="17729" y="99512"/>
                    <a:pt x="11438" y="93031"/>
                    <a:pt x="6863" y="84738"/>
                  </a:cubicBezTo>
                  <a:cubicBezTo>
                    <a:pt x="2288" y="76350"/>
                    <a:pt x="0" y="66532"/>
                    <a:pt x="0" y="55189"/>
                  </a:cubicBezTo>
                  <a:cubicBezTo>
                    <a:pt x="0" y="43846"/>
                    <a:pt x="2288" y="34219"/>
                    <a:pt x="6863" y="25831"/>
                  </a:cubicBezTo>
                  <a:cubicBezTo>
                    <a:pt x="11438" y="17443"/>
                    <a:pt x="17729" y="11057"/>
                    <a:pt x="25736" y="6672"/>
                  </a:cubicBezTo>
                  <a:cubicBezTo>
                    <a:pt x="33742" y="2192"/>
                    <a:pt x="42988" y="0"/>
                    <a:pt x="53377" y="0"/>
                  </a:cubicBezTo>
                  <a:cubicBezTo>
                    <a:pt x="63767" y="0"/>
                    <a:pt x="73203" y="2192"/>
                    <a:pt x="81115" y="6577"/>
                  </a:cubicBezTo>
                  <a:cubicBezTo>
                    <a:pt x="89026" y="10962"/>
                    <a:pt x="95031" y="16967"/>
                    <a:pt x="99320" y="24592"/>
                  </a:cubicBezTo>
                  <a:cubicBezTo>
                    <a:pt x="103609" y="32218"/>
                    <a:pt x="105706" y="40701"/>
                    <a:pt x="105706" y="50137"/>
                  </a:cubicBezTo>
                  <a:cubicBezTo>
                    <a:pt x="105706" y="53760"/>
                    <a:pt x="105420" y="57000"/>
                    <a:pt x="104944" y="59765"/>
                  </a:cubicBezTo>
                  <a:close/>
                  <a:moveTo>
                    <a:pt x="79685" y="31741"/>
                  </a:moveTo>
                  <a:cubicBezTo>
                    <a:pt x="77016" y="26975"/>
                    <a:pt x="73394" y="23448"/>
                    <a:pt x="68723" y="21161"/>
                  </a:cubicBezTo>
                  <a:cubicBezTo>
                    <a:pt x="64053" y="18873"/>
                    <a:pt x="59001" y="17729"/>
                    <a:pt x="53568" y="17729"/>
                  </a:cubicBezTo>
                  <a:cubicBezTo>
                    <a:pt x="44799" y="17729"/>
                    <a:pt x="37555" y="20398"/>
                    <a:pt x="31645" y="25736"/>
                  </a:cubicBezTo>
                  <a:cubicBezTo>
                    <a:pt x="25736" y="31074"/>
                    <a:pt x="22590" y="38985"/>
                    <a:pt x="22018" y="49375"/>
                  </a:cubicBezTo>
                  <a:lnTo>
                    <a:pt x="83307" y="49375"/>
                  </a:lnTo>
                  <a:cubicBezTo>
                    <a:pt x="83593" y="42321"/>
                    <a:pt x="82354" y="36412"/>
                    <a:pt x="79685" y="316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81" name="Google Shape;1181;p104"/>
            <p:cNvSpPr/>
            <p:nvPr/>
          </p:nvSpPr>
          <p:spPr>
            <a:xfrm>
              <a:off x="18762771" y="12639544"/>
              <a:ext cx="109614" cy="110569"/>
            </a:xfrm>
            <a:custGeom>
              <a:avLst/>
              <a:gdLst/>
              <a:ahLst/>
              <a:cxnLst/>
              <a:rect l="l" t="t" r="r" b="b"/>
              <a:pathLst>
                <a:path w="109614" h="110569" extrusionOk="0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3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3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82" name="Google Shape;1182;p104"/>
            <p:cNvSpPr/>
            <p:nvPr/>
          </p:nvSpPr>
          <p:spPr>
            <a:xfrm>
              <a:off x="18889162" y="12603990"/>
              <a:ext cx="110662" cy="146122"/>
            </a:xfrm>
            <a:custGeom>
              <a:avLst/>
              <a:gdLst/>
              <a:ahLst/>
              <a:cxnLst/>
              <a:rect l="l" t="t" r="r" b="b"/>
              <a:pathLst>
                <a:path w="110662" h="146122" extrusionOk="0">
                  <a:moveTo>
                    <a:pt x="87024" y="42226"/>
                  </a:moveTo>
                  <a:cubicBezTo>
                    <a:pt x="94364" y="46610"/>
                    <a:pt x="100178" y="53092"/>
                    <a:pt x="104372" y="61385"/>
                  </a:cubicBezTo>
                  <a:cubicBezTo>
                    <a:pt x="108566" y="69678"/>
                    <a:pt x="110663" y="79495"/>
                    <a:pt x="110663" y="90743"/>
                  </a:cubicBezTo>
                  <a:cubicBezTo>
                    <a:pt x="110663" y="101990"/>
                    <a:pt x="108566" y="111903"/>
                    <a:pt x="104372" y="120291"/>
                  </a:cubicBezTo>
                  <a:cubicBezTo>
                    <a:pt x="100178" y="128680"/>
                    <a:pt x="94459" y="135066"/>
                    <a:pt x="87024" y="139451"/>
                  </a:cubicBezTo>
                  <a:cubicBezTo>
                    <a:pt x="79685" y="143930"/>
                    <a:pt x="71297" y="146123"/>
                    <a:pt x="61861" y="146123"/>
                  </a:cubicBezTo>
                  <a:cubicBezTo>
                    <a:pt x="52424" y="146123"/>
                    <a:pt x="43750" y="143740"/>
                    <a:pt x="36792" y="138879"/>
                  </a:cubicBezTo>
                  <a:cubicBezTo>
                    <a:pt x="29834" y="134017"/>
                    <a:pt x="25068" y="127631"/>
                    <a:pt x="22304" y="119720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2052"/>
                  </a:lnTo>
                  <a:cubicBezTo>
                    <a:pt x="25068" y="54141"/>
                    <a:pt x="29834" y="47659"/>
                    <a:pt x="36792" y="42893"/>
                  </a:cubicBezTo>
                  <a:cubicBezTo>
                    <a:pt x="43750" y="38032"/>
                    <a:pt x="52043" y="35649"/>
                    <a:pt x="61861" y="35649"/>
                  </a:cubicBezTo>
                  <a:cubicBezTo>
                    <a:pt x="71678" y="35649"/>
                    <a:pt x="79685" y="37841"/>
                    <a:pt x="87024" y="42321"/>
                  </a:cubicBezTo>
                  <a:close/>
                  <a:moveTo>
                    <a:pt x="38222" y="59574"/>
                  </a:moveTo>
                  <a:cubicBezTo>
                    <a:pt x="33265" y="62529"/>
                    <a:pt x="29357" y="66723"/>
                    <a:pt x="26498" y="72061"/>
                  </a:cubicBezTo>
                  <a:cubicBezTo>
                    <a:pt x="23639" y="77494"/>
                    <a:pt x="22209" y="83689"/>
                    <a:pt x="22209" y="90743"/>
                  </a:cubicBezTo>
                  <a:cubicBezTo>
                    <a:pt x="22209" y="97797"/>
                    <a:pt x="23639" y="104183"/>
                    <a:pt x="26498" y="109520"/>
                  </a:cubicBezTo>
                  <a:cubicBezTo>
                    <a:pt x="29357" y="114858"/>
                    <a:pt x="33265" y="119052"/>
                    <a:pt x="38222" y="121912"/>
                  </a:cubicBezTo>
                  <a:cubicBezTo>
                    <a:pt x="43179" y="124867"/>
                    <a:pt x="48802" y="126297"/>
                    <a:pt x="55093" y="126297"/>
                  </a:cubicBezTo>
                  <a:cubicBezTo>
                    <a:pt x="65006" y="126297"/>
                    <a:pt x="73013" y="123151"/>
                    <a:pt x="78922" y="116765"/>
                  </a:cubicBezTo>
                  <a:cubicBezTo>
                    <a:pt x="84832" y="110378"/>
                    <a:pt x="87882" y="101704"/>
                    <a:pt x="87882" y="90648"/>
                  </a:cubicBezTo>
                  <a:cubicBezTo>
                    <a:pt x="87882" y="79591"/>
                    <a:pt x="84927" y="71012"/>
                    <a:pt x="78922" y="64626"/>
                  </a:cubicBezTo>
                  <a:cubicBezTo>
                    <a:pt x="72917" y="58239"/>
                    <a:pt x="65006" y="54998"/>
                    <a:pt x="55093" y="54998"/>
                  </a:cubicBezTo>
                  <a:cubicBezTo>
                    <a:pt x="48802" y="54998"/>
                    <a:pt x="43179" y="56428"/>
                    <a:pt x="38222" y="593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83" name="Google Shape;1183;p104"/>
            <p:cNvSpPr/>
            <p:nvPr/>
          </p:nvSpPr>
          <p:spPr>
            <a:xfrm>
              <a:off x="19001159" y="12640974"/>
              <a:ext cx="109137" cy="107804"/>
            </a:xfrm>
            <a:custGeom>
              <a:avLst/>
              <a:gdLst/>
              <a:ahLst/>
              <a:cxnLst/>
              <a:rect l="l" t="t" r="r" b="b"/>
              <a:pathLst>
                <a:path w="109137" h="107804" extrusionOk="0">
                  <a:moveTo>
                    <a:pt x="54807" y="84738"/>
                  </a:moveTo>
                  <a:lnTo>
                    <a:pt x="85308" y="0"/>
                  </a:lnTo>
                  <a:lnTo>
                    <a:pt x="109138" y="0"/>
                  </a:lnTo>
                  <a:lnTo>
                    <a:pt x="68056" y="107805"/>
                  </a:lnTo>
                  <a:lnTo>
                    <a:pt x="41082" y="107805"/>
                  </a:lnTo>
                  <a:lnTo>
                    <a:pt x="0" y="0"/>
                  </a:lnTo>
                  <a:lnTo>
                    <a:pt x="23829" y="0"/>
                  </a:lnTo>
                  <a:lnTo>
                    <a:pt x="54712" y="847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84" name="Google Shape;1184;p104"/>
            <p:cNvSpPr/>
            <p:nvPr/>
          </p:nvSpPr>
          <p:spPr>
            <a:xfrm>
              <a:off x="19118970" y="12596555"/>
              <a:ext cx="28785" cy="152223"/>
            </a:xfrm>
            <a:custGeom>
              <a:avLst/>
              <a:gdLst/>
              <a:ahLst/>
              <a:cxnLst/>
              <a:rect l="l" t="t" r="r" b="b"/>
              <a:pathLst>
                <a:path w="28785" h="152223" extrusionOk="0">
                  <a:moveTo>
                    <a:pt x="3908" y="3717"/>
                  </a:moveTo>
                  <a:cubicBezTo>
                    <a:pt x="6481" y="1239"/>
                    <a:pt x="10008" y="0"/>
                    <a:pt x="14298" y="0"/>
                  </a:cubicBezTo>
                  <a:cubicBezTo>
                    <a:pt x="18587" y="0"/>
                    <a:pt x="22114" y="1239"/>
                    <a:pt x="24782" y="3717"/>
                  </a:cubicBezTo>
                  <a:cubicBezTo>
                    <a:pt x="27451" y="6196"/>
                    <a:pt x="28786" y="9341"/>
                    <a:pt x="28786" y="13154"/>
                  </a:cubicBezTo>
                  <a:cubicBezTo>
                    <a:pt x="28786" y="16967"/>
                    <a:pt x="27451" y="20017"/>
                    <a:pt x="24782" y="22304"/>
                  </a:cubicBezTo>
                  <a:cubicBezTo>
                    <a:pt x="22114" y="24687"/>
                    <a:pt x="18587" y="25831"/>
                    <a:pt x="14298" y="25831"/>
                  </a:cubicBezTo>
                  <a:cubicBezTo>
                    <a:pt x="10008" y="25831"/>
                    <a:pt x="6577" y="24687"/>
                    <a:pt x="3908" y="22304"/>
                  </a:cubicBezTo>
                  <a:cubicBezTo>
                    <a:pt x="1335" y="19921"/>
                    <a:pt x="0" y="16871"/>
                    <a:pt x="0" y="13154"/>
                  </a:cubicBezTo>
                  <a:cubicBezTo>
                    <a:pt x="0" y="9436"/>
                    <a:pt x="1335" y="6291"/>
                    <a:pt x="3908" y="3717"/>
                  </a:cubicBezTo>
                  <a:close/>
                  <a:moveTo>
                    <a:pt x="25450" y="44418"/>
                  </a:moveTo>
                  <a:lnTo>
                    <a:pt x="25450" y="152223"/>
                  </a:lnTo>
                  <a:lnTo>
                    <a:pt x="3146" y="152223"/>
                  </a:lnTo>
                  <a:lnTo>
                    <a:pt x="3146" y="44418"/>
                  </a:lnTo>
                  <a:lnTo>
                    <a:pt x="25450" y="444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85" name="Google Shape;1185;p104"/>
            <p:cNvSpPr/>
            <p:nvPr/>
          </p:nvSpPr>
          <p:spPr>
            <a:xfrm>
              <a:off x="19161005" y="12639544"/>
              <a:ext cx="109614" cy="110569"/>
            </a:xfrm>
            <a:custGeom>
              <a:avLst/>
              <a:gdLst/>
              <a:ahLst/>
              <a:cxnLst/>
              <a:rect l="l" t="t" r="r" b="b"/>
              <a:pathLst>
                <a:path w="109614" h="110569" extrusionOk="0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4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4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86" name="Google Shape;1186;p104"/>
            <p:cNvSpPr/>
            <p:nvPr/>
          </p:nvSpPr>
          <p:spPr>
            <a:xfrm>
              <a:off x="19284727" y="12640974"/>
              <a:ext cx="101893" cy="109425"/>
            </a:xfrm>
            <a:custGeom>
              <a:avLst/>
              <a:gdLst/>
              <a:ahLst/>
              <a:cxnLst/>
              <a:rect l="l" t="t" r="r" b="b"/>
              <a:pathLst>
                <a:path w="101893" h="109425" extrusionOk="0">
                  <a:moveTo>
                    <a:pt x="101894" y="0"/>
                  </a:moveTo>
                  <a:lnTo>
                    <a:pt x="101894" y="107805"/>
                  </a:lnTo>
                  <a:lnTo>
                    <a:pt x="79399" y="107805"/>
                  </a:lnTo>
                  <a:lnTo>
                    <a:pt x="79399" y="84356"/>
                  </a:lnTo>
                  <a:cubicBezTo>
                    <a:pt x="76635" y="92268"/>
                    <a:pt x="71869" y="98464"/>
                    <a:pt x="65101" y="102848"/>
                  </a:cubicBezTo>
                  <a:cubicBezTo>
                    <a:pt x="58334" y="107233"/>
                    <a:pt x="50422" y="109425"/>
                    <a:pt x="41463" y="109425"/>
                  </a:cubicBezTo>
                  <a:cubicBezTo>
                    <a:pt x="28976" y="109425"/>
                    <a:pt x="18873" y="105422"/>
                    <a:pt x="11343" y="97320"/>
                  </a:cubicBezTo>
                  <a:cubicBezTo>
                    <a:pt x="3813" y="89218"/>
                    <a:pt x="0" y="77684"/>
                    <a:pt x="0" y="62719"/>
                  </a:cubicBezTo>
                  <a:lnTo>
                    <a:pt x="0" y="95"/>
                  </a:lnTo>
                  <a:lnTo>
                    <a:pt x="22304" y="95"/>
                  </a:lnTo>
                  <a:lnTo>
                    <a:pt x="22304" y="60336"/>
                  </a:lnTo>
                  <a:cubicBezTo>
                    <a:pt x="22304" y="70154"/>
                    <a:pt x="24782" y="77684"/>
                    <a:pt x="29739" y="82927"/>
                  </a:cubicBezTo>
                  <a:cubicBezTo>
                    <a:pt x="34695" y="88169"/>
                    <a:pt x="41463" y="90838"/>
                    <a:pt x="50041" y="90838"/>
                  </a:cubicBezTo>
                  <a:cubicBezTo>
                    <a:pt x="58620" y="90838"/>
                    <a:pt x="66055" y="87978"/>
                    <a:pt x="71392" y="82260"/>
                  </a:cubicBezTo>
                  <a:cubicBezTo>
                    <a:pt x="76730" y="76540"/>
                    <a:pt x="79399" y="68152"/>
                    <a:pt x="79399" y="57191"/>
                  </a:cubicBezTo>
                  <a:lnTo>
                    <a:pt x="79399" y="0"/>
                  </a:lnTo>
                  <a:lnTo>
                    <a:pt x="1018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87" name="Google Shape;1187;p104"/>
            <p:cNvSpPr/>
            <p:nvPr/>
          </p:nvSpPr>
          <p:spPr>
            <a:xfrm>
              <a:off x="19404063" y="12639735"/>
              <a:ext cx="85594" cy="110378"/>
            </a:xfrm>
            <a:custGeom>
              <a:avLst/>
              <a:gdLst/>
              <a:ahLst/>
              <a:cxnLst/>
              <a:rect l="l" t="t" r="r" b="b"/>
              <a:pathLst>
                <a:path w="85594" h="110378" extrusionOk="0">
                  <a:moveTo>
                    <a:pt x="70534" y="9532"/>
                  </a:moveTo>
                  <a:cubicBezTo>
                    <a:pt x="78160" y="16013"/>
                    <a:pt x="82830" y="24592"/>
                    <a:pt x="84546" y="35458"/>
                  </a:cubicBezTo>
                  <a:lnTo>
                    <a:pt x="63386" y="35458"/>
                  </a:lnTo>
                  <a:cubicBezTo>
                    <a:pt x="62433" y="29549"/>
                    <a:pt x="59954" y="24878"/>
                    <a:pt x="55856" y="21256"/>
                  </a:cubicBezTo>
                  <a:cubicBezTo>
                    <a:pt x="51757" y="17634"/>
                    <a:pt x="46324" y="15918"/>
                    <a:pt x="39556" y="15918"/>
                  </a:cubicBezTo>
                  <a:cubicBezTo>
                    <a:pt x="33933" y="15918"/>
                    <a:pt x="29644" y="17253"/>
                    <a:pt x="26498" y="19921"/>
                  </a:cubicBezTo>
                  <a:cubicBezTo>
                    <a:pt x="23448" y="22590"/>
                    <a:pt x="21923" y="26212"/>
                    <a:pt x="21923" y="30788"/>
                  </a:cubicBezTo>
                  <a:cubicBezTo>
                    <a:pt x="21923" y="34219"/>
                    <a:pt x="23067" y="36888"/>
                    <a:pt x="25259" y="38985"/>
                  </a:cubicBezTo>
                  <a:cubicBezTo>
                    <a:pt x="27451" y="41082"/>
                    <a:pt x="30216" y="42702"/>
                    <a:pt x="33551" y="43846"/>
                  </a:cubicBezTo>
                  <a:cubicBezTo>
                    <a:pt x="36888" y="44990"/>
                    <a:pt x="41558" y="46324"/>
                    <a:pt x="47754" y="47754"/>
                  </a:cubicBezTo>
                  <a:cubicBezTo>
                    <a:pt x="55856" y="49565"/>
                    <a:pt x="62433" y="51472"/>
                    <a:pt x="67389" y="53378"/>
                  </a:cubicBezTo>
                  <a:cubicBezTo>
                    <a:pt x="72441" y="55380"/>
                    <a:pt x="76730" y="58430"/>
                    <a:pt x="80257" y="62719"/>
                  </a:cubicBezTo>
                  <a:cubicBezTo>
                    <a:pt x="83879" y="67009"/>
                    <a:pt x="85595" y="72728"/>
                    <a:pt x="85595" y="80067"/>
                  </a:cubicBezTo>
                  <a:cubicBezTo>
                    <a:pt x="85595" y="89027"/>
                    <a:pt x="82163" y="96367"/>
                    <a:pt x="75300" y="101990"/>
                  </a:cubicBezTo>
                  <a:cubicBezTo>
                    <a:pt x="68437" y="107614"/>
                    <a:pt x="59192" y="110378"/>
                    <a:pt x="47563" y="110378"/>
                  </a:cubicBezTo>
                  <a:cubicBezTo>
                    <a:pt x="34124" y="110378"/>
                    <a:pt x="23257" y="107233"/>
                    <a:pt x="14965" y="100942"/>
                  </a:cubicBezTo>
                  <a:cubicBezTo>
                    <a:pt x="6672" y="94651"/>
                    <a:pt x="1716" y="85977"/>
                    <a:pt x="0" y="74729"/>
                  </a:cubicBezTo>
                  <a:lnTo>
                    <a:pt x="21732" y="74729"/>
                  </a:lnTo>
                  <a:cubicBezTo>
                    <a:pt x="22400" y="80639"/>
                    <a:pt x="24973" y="85405"/>
                    <a:pt x="29548" y="89027"/>
                  </a:cubicBezTo>
                  <a:cubicBezTo>
                    <a:pt x="34124" y="92649"/>
                    <a:pt x="40128" y="94460"/>
                    <a:pt x="47563" y="94460"/>
                  </a:cubicBezTo>
                  <a:cubicBezTo>
                    <a:pt x="52901" y="94460"/>
                    <a:pt x="57095" y="93031"/>
                    <a:pt x="60145" y="90266"/>
                  </a:cubicBezTo>
                  <a:cubicBezTo>
                    <a:pt x="63195" y="87502"/>
                    <a:pt x="64720" y="83880"/>
                    <a:pt x="64720" y="79591"/>
                  </a:cubicBezTo>
                  <a:cubicBezTo>
                    <a:pt x="64720" y="75778"/>
                    <a:pt x="63576" y="72823"/>
                    <a:pt x="61194" y="70631"/>
                  </a:cubicBezTo>
                  <a:cubicBezTo>
                    <a:pt x="58811" y="68438"/>
                    <a:pt x="55951" y="66723"/>
                    <a:pt x="52424" y="65484"/>
                  </a:cubicBezTo>
                  <a:cubicBezTo>
                    <a:pt x="48898" y="64244"/>
                    <a:pt x="44036" y="63005"/>
                    <a:pt x="37936" y="61671"/>
                  </a:cubicBezTo>
                  <a:cubicBezTo>
                    <a:pt x="30120" y="59860"/>
                    <a:pt x="23734" y="58049"/>
                    <a:pt x="18873" y="56238"/>
                  </a:cubicBezTo>
                  <a:cubicBezTo>
                    <a:pt x="14012" y="54427"/>
                    <a:pt x="9818" y="51472"/>
                    <a:pt x="6386" y="47373"/>
                  </a:cubicBezTo>
                  <a:cubicBezTo>
                    <a:pt x="2955" y="43275"/>
                    <a:pt x="1239" y="37650"/>
                    <a:pt x="1239" y="30692"/>
                  </a:cubicBezTo>
                  <a:cubicBezTo>
                    <a:pt x="1239" y="21542"/>
                    <a:pt x="4670" y="14107"/>
                    <a:pt x="11533" y="8483"/>
                  </a:cubicBezTo>
                  <a:cubicBezTo>
                    <a:pt x="18396" y="2859"/>
                    <a:pt x="27833" y="0"/>
                    <a:pt x="40033" y="0"/>
                  </a:cubicBezTo>
                  <a:cubicBezTo>
                    <a:pt x="52234" y="0"/>
                    <a:pt x="62814" y="3241"/>
                    <a:pt x="70439" y="97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188" name="Google Shape;1188;p104"/>
          <p:cNvSpPr txBox="1">
            <a:spLocks noGrp="1"/>
          </p:cNvSpPr>
          <p:nvPr>
            <p:ph type="title"/>
          </p:nvPr>
        </p:nvSpPr>
        <p:spPr>
          <a:xfrm>
            <a:off x="1124747" y="2743803"/>
            <a:ext cx="6627147" cy="1611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Poppins"/>
              <a:buNone/>
              <a:defRPr sz="5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Diapositive de titre">
  <p:cSld name="35_Diapositive de titre">
    <p:bg>
      <p:bgPr>
        <a:solidFill>
          <a:schemeClr val="dk1"/>
        </a:solidFill>
        <a:effectLst/>
      </p:bgPr>
    </p:bg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0" name="Google Shape;1190;p105"/>
          <p:cNvGrpSpPr/>
          <p:nvPr/>
        </p:nvGrpSpPr>
        <p:grpSpPr>
          <a:xfrm>
            <a:off x="6650533" y="-5698267"/>
            <a:ext cx="12099532" cy="12529805"/>
            <a:chOff x="22522617" y="9470733"/>
            <a:chExt cx="15186477" cy="15727629"/>
          </a:xfrm>
        </p:grpSpPr>
        <p:sp>
          <p:nvSpPr>
            <p:cNvPr id="1191" name="Google Shape;1191;p105"/>
            <p:cNvSpPr/>
            <p:nvPr/>
          </p:nvSpPr>
          <p:spPr>
            <a:xfrm rot="-1035518">
              <a:off x="24146752" y="10954415"/>
              <a:ext cx="11938207" cy="1276026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92" name="Google Shape;1192;p105"/>
            <p:cNvSpPr/>
            <p:nvPr/>
          </p:nvSpPr>
          <p:spPr>
            <a:xfrm>
              <a:off x="23055548" y="10545300"/>
              <a:ext cx="13155249" cy="6077997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93" name="Google Shape;1193;p105"/>
            <p:cNvSpPr/>
            <p:nvPr/>
          </p:nvSpPr>
          <p:spPr>
            <a:xfrm>
              <a:off x="29477875" y="14647133"/>
              <a:ext cx="7236926" cy="9545910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cxnSp>
        <p:nvCxnSpPr>
          <p:cNvPr id="1194" name="Google Shape;1194;p105"/>
          <p:cNvCxnSpPr/>
          <p:nvPr/>
        </p:nvCxnSpPr>
        <p:spPr>
          <a:xfrm>
            <a:off x="793287" y="0"/>
            <a:ext cx="0" cy="6854631"/>
          </a:xfrm>
          <a:prstGeom prst="straightConnector1">
            <a:avLst/>
          </a:prstGeom>
          <a:noFill/>
          <a:ln w="9525" cap="flat" cmpd="sng">
            <a:solidFill>
              <a:srgbClr val="53565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95" name="Google Shape;1195;p105"/>
          <p:cNvGrpSpPr/>
          <p:nvPr/>
        </p:nvGrpSpPr>
        <p:grpSpPr>
          <a:xfrm>
            <a:off x="10154033" y="6030625"/>
            <a:ext cx="1666786" cy="429172"/>
            <a:chOff x="16741197" y="12092322"/>
            <a:chExt cx="2748460" cy="707737"/>
          </a:xfrm>
        </p:grpSpPr>
        <p:sp>
          <p:nvSpPr>
            <p:cNvPr id="1196" name="Google Shape;1196;p105"/>
            <p:cNvSpPr/>
            <p:nvPr/>
          </p:nvSpPr>
          <p:spPr>
            <a:xfrm>
              <a:off x="16741197" y="12156471"/>
              <a:ext cx="306824" cy="290434"/>
            </a:xfrm>
            <a:custGeom>
              <a:avLst/>
              <a:gdLst/>
              <a:ahLst/>
              <a:cxnLst/>
              <a:rect l="l" t="t" r="r" b="b"/>
              <a:pathLst>
                <a:path w="306824" h="290434" extrusionOk="0">
                  <a:moveTo>
                    <a:pt x="153937" y="0"/>
                  </a:moveTo>
                  <a:cubicBezTo>
                    <a:pt x="64625" y="0"/>
                    <a:pt x="0" y="66723"/>
                    <a:pt x="0" y="145742"/>
                  </a:cubicBezTo>
                  <a:cubicBezTo>
                    <a:pt x="0" y="224760"/>
                    <a:pt x="64148" y="290434"/>
                    <a:pt x="152888" y="290434"/>
                  </a:cubicBezTo>
                  <a:cubicBezTo>
                    <a:pt x="241628" y="290434"/>
                    <a:pt x="306825" y="223712"/>
                    <a:pt x="306825" y="144693"/>
                  </a:cubicBezTo>
                  <a:cubicBezTo>
                    <a:pt x="306825" y="65674"/>
                    <a:pt x="242677" y="0"/>
                    <a:pt x="153937" y="0"/>
                  </a:cubicBezTo>
                  <a:moveTo>
                    <a:pt x="153937" y="207794"/>
                  </a:moveTo>
                  <a:cubicBezTo>
                    <a:pt x="119527" y="207794"/>
                    <a:pt x="94936" y="178531"/>
                    <a:pt x="94936" y="144693"/>
                  </a:cubicBezTo>
                  <a:cubicBezTo>
                    <a:pt x="94936" y="110855"/>
                    <a:pt x="117526" y="82641"/>
                    <a:pt x="152888" y="82641"/>
                  </a:cubicBezTo>
                  <a:cubicBezTo>
                    <a:pt x="188251" y="82641"/>
                    <a:pt x="211889" y="111904"/>
                    <a:pt x="211889" y="145742"/>
                  </a:cubicBezTo>
                  <a:cubicBezTo>
                    <a:pt x="211889" y="179579"/>
                    <a:pt x="189299" y="207794"/>
                    <a:pt x="153937" y="20779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97" name="Google Shape;1197;p105"/>
            <p:cNvSpPr/>
            <p:nvPr/>
          </p:nvSpPr>
          <p:spPr>
            <a:xfrm>
              <a:off x="17978314" y="12156471"/>
              <a:ext cx="306824" cy="290434"/>
            </a:xfrm>
            <a:custGeom>
              <a:avLst/>
              <a:gdLst/>
              <a:ahLst/>
              <a:cxnLst/>
              <a:rect l="l" t="t" r="r" b="b"/>
              <a:pathLst>
                <a:path w="306824" h="290434" extrusionOk="0">
                  <a:moveTo>
                    <a:pt x="153937" y="0"/>
                  </a:moveTo>
                  <a:cubicBezTo>
                    <a:pt x="64625" y="0"/>
                    <a:pt x="0" y="66723"/>
                    <a:pt x="0" y="145742"/>
                  </a:cubicBezTo>
                  <a:cubicBezTo>
                    <a:pt x="0" y="224760"/>
                    <a:pt x="64148" y="290434"/>
                    <a:pt x="152888" y="290434"/>
                  </a:cubicBezTo>
                  <a:cubicBezTo>
                    <a:pt x="241628" y="290434"/>
                    <a:pt x="306825" y="223712"/>
                    <a:pt x="306825" y="144693"/>
                  </a:cubicBezTo>
                  <a:cubicBezTo>
                    <a:pt x="306825" y="65674"/>
                    <a:pt x="242677" y="0"/>
                    <a:pt x="153937" y="0"/>
                  </a:cubicBezTo>
                  <a:moveTo>
                    <a:pt x="153937" y="207794"/>
                  </a:moveTo>
                  <a:cubicBezTo>
                    <a:pt x="119527" y="207794"/>
                    <a:pt x="94936" y="178531"/>
                    <a:pt x="94936" y="144693"/>
                  </a:cubicBezTo>
                  <a:cubicBezTo>
                    <a:pt x="94936" y="110855"/>
                    <a:pt x="117526" y="82641"/>
                    <a:pt x="152888" y="82641"/>
                  </a:cubicBezTo>
                  <a:cubicBezTo>
                    <a:pt x="188251" y="82641"/>
                    <a:pt x="211889" y="111904"/>
                    <a:pt x="211889" y="145742"/>
                  </a:cubicBezTo>
                  <a:cubicBezTo>
                    <a:pt x="211889" y="179579"/>
                    <a:pt x="189299" y="207794"/>
                    <a:pt x="153937" y="20779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98" name="Google Shape;1198;p105"/>
            <p:cNvSpPr/>
            <p:nvPr/>
          </p:nvSpPr>
          <p:spPr>
            <a:xfrm>
              <a:off x="17068610" y="12156471"/>
              <a:ext cx="275084" cy="283762"/>
            </a:xfrm>
            <a:custGeom>
              <a:avLst/>
              <a:gdLst/>
              <a:ahLst/>
              <a:cxnLst/>
              <a:rect l="l" t="t" r="r" b="b"/>
              <a:pathLst>
                <a:path w="275084" h="283762" extrusionOk="0">
                  <a:moveTo>
                    <a:pt x="0" y="6196"/>
                  </a:moveTo>
                  <a:lnTo>
                    <a:pt x="97509" y="6196"/>
                  </a:lnTo>
                  <a:lnTo>
                    <a:pt x="97509" y="45181"/>
                  </a:lnTo>
                  <a:cubicBezTo>
                    <a:pt x="115429" y="22114"/>
                    <a:pt x="141164" y="0"/>
                    <a:pt x="180625" y="0"/>
                  </a:cubicBezTo>
                  <a:cubicBezTo>
                    <a:pt x="239627" y="0"/>
                    <a:pt x="275084" y="38985"/>
                    <a:pt x="275084" y="102086"/>
                  </a:cubicBezTo>
                  <a:lnTo>
                    <a:pt x="275084" y="283762"/>
                  </a:lnTo>
                  <a:lnTo>
                    <a:pt x="177575" y="283762"/>
                  </a:lnTo>
                  <a:lnTo>
                    <a:pt x="177575" y="133445"/>
                  </a:lnTo>
                  <a:cubicBezTo>
                    <a:pt x="177575" y="103134"/>
                    <a:pt x="161657" y="86740"/>
                    <a:pt x="138591" y="86740"/>
                  </a:cubicBezTo>
                  <a:cubicBezTo>
                    <a:pt x="115524" y="86740"/>
                    <a:pt x="97509" y="103134"/>
                    <a:pt x="97509" y="133445"/>
                  </a:cubicBezTo>
                  <a:lnTo>
                    <a:pt x="97509" y="283762"/>
                  </a:lnTo>
                  <a:lnTo>
                    <a:pt x="0" y="283762"/>
                  </a:lnTo>
                  <a:lnTo>
                    <a:pt x="0" y="61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99" name="Google Shape;1199;p105"/>
            <p:cNvSpPr/>
            <p:nvPr/>
          </p:nvSpPr>
          <p:spPr>
            <a:xfrm>
              <a:off x="17362090" y="12156567"/>
              <a:ext cx="280136" cy="290434"/>
            </a:xfrm>
            <a:custGeom>
              <a:avLst/>
              <a:gdLst/>
              <a:ahLst/>
              <a:cxnLst/>
              <a:rect l="l" t="t" r="r" b="b"/>
              <a:pathLst>
                <a:path w="280136" h="290434" extrusionOk="0">
                  <a:moveTo>
                    <a:pt x="280136" y="151842"/>
                  </a:moveTo>
                  <a:cubicBezTo>
                    <a:pt x="280136" y="70249"/>
                    <a:pt x="236005" y="0"/>
                    <a:pt x="140116" y="0"/>
                  </a:cubicBezTo>
                  <a:cubicBezTo>
                    <a:pt x="58048" y="0"/>
                    <a:pt x="0" y="64626"/>
                    <a:pt x="0" y="145742"/>
                  </a:cubicBezTo>
                  <a:cubicBezTo>
                    <a:pt x="0" y="231909"/>
                    <a:pt x="61575" y="290434"/>
                    <a:pt x="148790" y="290434"/>
                  </a:cubicBezTo>
                  <a:cubicBezTo>
                    <a:pt x="204169" y="290434"/>
                    <a:pt x="242677" y="267844"/>
                    <a:pt x="269365" y="234006"/>
                  </a:cubicBezTo>
                  <a:lnTo>
                    <a:pt x="215511" y="189302"/>
                  </a:lnTo>
                  <a:cubicBezTo>
                    <a:pt x="195495" y="208842"/>
                    <a:pt x="177003" y="217516"/>
                    <a:pt x="153937" y="217516"/>
                  </a:cubicBezTo>
                  <a:cubicBezTo>
                    <a:pt x="123626" y="217516"/>
                    <a:pt x="101608" y="202170"/>
                    <a:pt x="93887" y="171859"/>
                  </a:cubicBezTo>
                  <a:lnTo>
                    <a:pt x="279660" y="171859"/>
                  </a:lnTo>
                  <a:cubicBezTo>
                    <a:pt x="280136" y="165186"/>
                    <a:pt x="280136" y="158037"/>
                    <a:pt x="280136" y="151842"/>
                  </a:cubicBezTo>
                  <a:moveTo>
                    <a:pt x="92362" y="122103"/>
                  </a:moveTo>
                  <a:cubicBezTo>
                    <a:pt x="97509" y="91791"/>
                    <a:pt x="114952" y="71870"/>
                    <a:pt x="140592" y="71870"/>
                  </a:cubicBezTo>
                  <a:cubicBezTo>
                    <a:pt x="166233" y="71870"/>
                    <a:pt x="185201" y="91315"/>
                    <a:pt x="188823" y="122103"/>
                  </a:cubicBezTo>
                  <a:lnTo>
                    <a:pt x="92362" y="1221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00" name="Google Shape;1200;p105"/>
            <p:cNvSpPr/>
            <p:nvPr/>
          </p:nvSpPr>
          <p:spPr>
            <a:xfrm>
              <a:off x="17663196" y="12156376"/>
              <a:ext cx="304727" cy="365926"/>
            </a:xfrm>
            <a:custGeom>
              <a:avLst/>
              <a:gdLst/>
              <a:ahLst/>
              <a:cxnLst/>
              <a:rect l="l" t="t" r="r" b="b"/>
              <a:pathLst>
                <a:path w="304727" h="365926" extrusionOk="0">
                  <a:moveTo>
                    <a:pt x="181674" y="95"/>
                  </a:moveTo>
                  <a:cubicBezTo>
                    <a:pt x="140116" y="95"/>
                    <a:pt x="116477" y="20112"/>
                    <a:pt x="97509" y="43179"/>
                  </a:cubicBezTo>
                  <a:lnTo>
                    <a:pt x="97509" y="6196"/>
                  </a:lnTo>
                  <a:lnTo>
                    <a:pt x="0" y="6196"/>
                  </a:lnTo>
                  <a:lnTo>
                    <a:pt x="0" y="365926"/>
                  </a:lnTo>
                  <a:lnTo>
                    <a:pt x="97509" y="365926"/>
                  </a:lnTo>
                  <a:lnTo>
                    <a:pt x="97509" y="249924"/>
                  </a:lnTo>
                  <a:cubicBezTo>
                    <a:pt x="115429" y="270990"/>
                    <a:pt x="140116" y="289958"/>
                    <a:pt x="182150" y="289958"/>
                  </a:cubicBezTo>
                  <a:cubicBezTo>
                    <a:pt x="247824" y="289958"/>
                    <a:pt x="304728" y="234578"/>
                    <a:pt x="304728" y="144216"/>
                  </a:cubicBezTo>
                  <a:cubicBezTo>
                    <a:pt x="304728" y="53855"/>
                    <a:pt x="247729" y="0"/>
                    <a:pt x="181579" y="0"/>
                  </a:cubicBezTo>
                  <a:moveTo>
                    <a:pt x="151840" y="208365"/>
                  </a:moveTo>
                  <a:cubicBezTo>
                    <a:pt x="120576" y="208365"/>
                    <a:pt x="95412" y="181677"/>
                    <a:pt x="95412" y="144693"/>
                  </a:cubicBezTo>
                  <a:cubicBezTo>
                    <a:pt x="95412" y="107710"/>
                    <a:pt x="120576" y="81592"/>
                    <a:pt x="151840" y="81592"/>
                  </a:cubicBezTo>
                  <a:cubicBezTo>
                    <a:pt x="183104" y="81592"/>
                    <a:pt x="208839" y="108281"/>
                    <a:pt x="208839" y="144693"/>
                  </a:cubicBezTo>
                  <a:cubicBezTo>
                    <a:pt x="208839" y="181105"/>
                    <a:pt x="183676" y="208365"/>
                    <a:pt x="151840" y="20836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01" name="Google Shape;1201;p105"/>
            <p:cNvSpPr/>
            <p:nvPr/>
          </p:nvSpPr>
          <p:spPr>
            <a:xfrm>
              <a:off x="18307729" y="12162667"/>
              <a:ext cx="97509" cy="277566"/>
            </a:xfrm>
            <a:custGeom>
              <a:avLst/>
              <a:gdLst/>
              <a:ahLst/>
              <a:cxnLst/>
              <a:rect l="l" t="t" r="r" b="b"/>
              <a:pathLst>
                <a:path w="97509" h="277566" extrusionOk="0">
                  <a:moveTo>
                    <a:pt x="0" y="0"/>
                  </a:moveTo>
                  <a:lnTo>
                    <a:pt x="97509" y="0"/>
                  </a:lnTo>
                  <a:lnTo>
                    <a:pt x="97509" y="277567"/>
                  </a:lnTo>
                  <a:lnTo>
                    <a:pt x="0" y="2775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02" name="Google Shape;1202;p105"/>
            <p:cNvSpPr/>
            <p:nvPr/>
          </p:nvSpPr>
          <p:spPr>
            <a:xfrm>
              <a:off x="18439075" y="12156471"/>
              <a:ext cx="275084" cy="283762"/>
            </a:xfrm>
            <a:custGeom>
              <a:avLst/>
              <a:gdLst/>
              <a:ahLst/>
              <a:cxnLst/>
              <a:rect l="l" t="t" r="r" b="b"/>
              <a:pathLst>
                <a:path w="275084" h="283762" extrusionOk="0">
                  <a:moveTo>
                    <a:pt x="0" y="6196"/>
                  </a:moveTo>
                  <a:lnTo>
                    <a:pt x="97509" y="6196"/>
                  </a:lnTo>
                  <a:lnTo>
                    <a:pt x="97509" y="45181"/>
                  </a:lnTo>
                  <a:cubicBezTo>
                    <a:pt x="115429" y="22114"/>
                    <a:pt x="141164" y="0"/>
                    <a:pt x="180625" y="0"/>
                  </a:cubicBezTo>
                  <a:cubicBezTo>
                    <a:pt x="239627" y="0"/>
                    <a:pt x="275084" y="38985"/>
                    <a:pt x="275084" y="102086"/>
                  </a:cubicBezTo>
                  <a:lnTo>
                    <a:pt x="275084" y="283762"/>
                  </a:lnTo>
                  <a:lnTo>
                    <a:pt x="177575" y="283762"/>
                  </a:lnTo>
                  <a:lnTo>
                    <a:pt x="177575" y="133445"/>
                  </a:lnTo>
                  <a:cubicBezTo>
                    <a:pt x="177575" y="103134"/>
                    <a:pt x="161657" y="86740"/>
                    <a:pt x="138591" y="86740"/>
                  </a:cubicBezTo>
                  <a:cubicBezTo>
                    <a:pt x="115524" y="86740"/>
                    <a:pt x="97509" y="103134"/>
                    <a:pt x="97509" y="133445"/>
                  </a:cubicBezTo>
                  <a:lnTo>
                    <a:pt x="97509" y="283762"/>
                  </a:lnTo>
                  <a:lnTo>
                    <a:pt x="0" y="283762"/>
                  </a:lnTo>
                  <a:lnTo>
                    <a:pt x="0" y="61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03" name="Google Shape;1203;p105"/>
            <p:cNvSpPr/>
            <p:nvPr/>
          </p:nvSpPr>
          <p:spPr>
            <a:xfrm>
              <a:off x="18730268" y="12092322"/>
              <a:ext cx="194923" cy="347911"/>
            </a:xfrm>
            <a:custGeom>
              <a:avLst/>
              <a:gdLst/>
              <a:ahLst/>
              <a:cxnLst/>
              <a:rect l="l" t="t" r="r" b="b"/>
              <a:pathLst>
                <a:path w="194923" h="347911" extrusionOk="0">
                  <a:moveTo>
                    <a:pt x="32789" y="347911"/>
                  </a:moveTo>
                  <a:lnTo>
                    <a:pt x="32789" y="148887"/>
                  </a:lnTo>
                  <a:lnTo>
                    <a:pt x="0" y="148887"/>
                  </a:lnTo>
                  <a:lnTo>
                    <a:pt x="0" y="70345"/>
                  </a:lnTo>
                  <a:lnTo>
                    <a:pt x="32789" y="70345"/>
                  </a:lnTo>
                  <a:lnTo>
                    <a:pt x="32789" y="0"/>
                  </a:lnTo>
                  <a:lnTo>
                    <a:pt x="130298" y="0"/>
                  </a:lnTo>
                  <a:lnTo>
                    <a:pt x="130298" y="70345"/>
                  </a:lnTo>
                  <a:lnTo>
                    <a:pt x="194923" y="70345"/>
                  </a:lnTo>
                  <a:lnTo>
                    <a:pt x="194923" y="148887"/>
                  </a:lnTo>
                  <a:lnTo>
                    <a:pt x="130298" y="148887"/>
                  </a:lnTo>
                  <a:lnTo>
                    <a:pt x="130298" y="347911"/>
                  </a:lnTo>
                  <a:lnTo>
                    <a:pt x="32789" y="3479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04" name="Google Shape;1204;p105"/>
            <p:cNvSpPr/>
            <p:nvPr/>
          </p:nvSpPr>
          <p:spPr>
            <a:xfrm>
              <a:off x="18903173" y="12327758"/>
              <a:ext cx="119146" cy="119147"/>
            </a:xfrm>
            <a:custGeom>
              <a:avLst/>
              <a:gdLst/>
              <a:ahLst/>
              <a:cxnLst/>
              <a:rect l="l" t="t" r="r" b="b"/>
              <a:pathLst>
                <a:path w="119146" h="119147" extrusionOk="0">
                  <a:moveTo>
                    <a:pt x="119146" y="59574"/>
                  </a:moveTo>
                  <a:cubicBezTo>
                    <a:pt x="119146" y="92459"/>
                    <a:pt x="92457" y="119148"/>
                    <a:pt x="59573" y="119148"/>
                  </a:cubicBezTo>
                  <a:cubicBezTo>
                    <a:pt x="26689" y="119148"/>
                    <a:pt x="0" y="92459"/>
                    <a:pt x="0" y="59574"/>
                  </a:cubicBezTo>
                  <a:cubicBezTo>
                    <a:pt x="0" y="26689"/>
                    <a:pt x="26689" y="0"/>
                    <a:pt x="59573" y="0"/>
                  </a:cubicBezTo>
                  <a:cubicBezTo>
                    <a:pt x="92457" y="0"/>
                    <a:pt x="119146" y="26689"/>
                    <a:pt x="119146" y="59574"/>
                  </a:cubicBezTo>
                </a:path>
              </a:pathLst>
            </a:custGeom>
            <a:solidFill>
              <a:srgbClr val="00A2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05" name="Google Shape;1205;p105"/>
            <p:cNvSpPr/>
            <p:nvPr/>
          </p:nvSpPr>
          <p:spPr>
            <a:xfrm>
              <a:off x="17661767" y="12603990"/>
              <a:ext cx="110662" cy="146122"/>
            </a:xfrm>
            <a:custGeom>
              <a:avLst/>
              <a:gdLst/>
              <a:ahLst/>
              <a:cxnLst/>
              <a:rect l="l" t="t" r="r" b="b"/>
              <a:pathLst>
                <a:path w="110662" h="146122" extrusionOk="0">
                  <a:moveTo>
                    <a:pt x="87024" y="42226"/>
                  </a:moveTo>
                  <a:cubicBezTo>
                    <a:pt x="94364" y="46610"/>
                    <a:pt x="100178" y="53092"/>
                    <a:pt x="104372" y="61385"/>
                  </a:cubicBezTo>
                  <a:cubicBezTo>
                    <a:pt x="108566" y="69678"/>
                    <a:pt x="110663" y="79495"/>
                    <a:pt x="110663" y="90743"/>
                  </a:cubicBezTo>
                  <a:cubicBezTo>
                    <a:pt x="110663" y="101990"/>
                    <a:pt x="108566" y="111903"/>
                    <a:pt x="104372" y="120291"/>
                  </a:cubicBezTo>
                  <a:cubicBezTo>
                    <a:pt x="100178" y="128680"/>
                    <a:pt x="94459" y="135066"/>
                    <a:pt x="87024" y="139451"/>
                  </a:cubicBezTo>
                  <a:cubicBezTo>
                    <a:pt x="79685" y="143930"/>
                    <a:pt x="71297" y="146123"/>
                    <a:pt x="61861" y="146123"/>
                  </a:cubicBezTo>
                  <a:cubicBezTo>
                    <a:pt x="52424" y="146123"/>
                    <a:pt x="43750" y="143740"/>
                    <a:pt x="36792" y="138879"/>
                  </a:cubicBezTo>
                  <a:cubicBezTo>
                    <a:pt x="29834" y="134017"/>
                    <a:pt x="25068" y="127631"/>
                    <a:pt x="22304" y="119720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2052"/>
                  </a:lnTo>
                  <a:cubicBezTo>
                    <a:pt x="25068" y="54141"/>
                    <a:pt x="29834" y="47659"/>
                    <a:pt x="36792" y="42893"/>
                  </a:cubicBezTo>
                  <a:cubicBezTo>
                    <a:pt x="43750" y="38032"/>
                    <a:pt x="52043" y="35649"/>
                    <a:pt x="61861" y="35649"/>
                  </a:cubicBezTo>
                  <a:cubicBezTo>
                    <a:pt x="71678" y="35649"/>
                    <a:pt x="79685" y="37841"/>
                    <a:pt x="87024" y="42321"/>
                  </a:cubicBezTo>
                  <a:close/>
                  <a:moveTo>
                    <a:pt x="38222" y="59574"/>
                  </a:moveTo>
                  <a:cubicBezTo>
                    <a:pt x="33266" y="62529"/>
                    <a:pt x="29358" y="66723"/>
                    <a:pt x="26498" y="72061"/>
                  </a:cubicBezTo>
                  <a:cubicBezTo>
                    <a:pt x="23639" y="77494"/>
                    <a:pt x="22209" y="83689"/>
                    <a:pt x="22209" y="90743"/>
                  </a:cubicBezTo>
                  <a:cubicBezTo>
                    <a:pt x="22209" y="97797"/>
                    <a:pt x="23639" y="104183"/>
                    <a:pt x="26498" y="109520"/>
                  </a:cubicBezTo>
                  <a:cubicBezTo>
                    <a:pt x="29358" y="114858"/>
                    <a:pt x="33266" y="119052"/>
                    <a:pt x="38222" y="121912"/>
                  </a:cubicBezTo>
                  <a:cubicBezTo>
                    <a:pt x="43179" y="124867"/>
                    <a:pt x="48802" y="126297"/>
                    <a:pt x="55093" y="126297"/>
                  </a:cubicBezTo>
                  <a:cubicBezTo>
                    <a:pt x="65006" y="126297"/>
                    <a:pt x="73013" y="123151"/>
                    <a:pt x="78922" y="116765"/>
                  </a:cubicBezTo>
                  <a:cubicBezTo>
                    <a:pt x="84832" y="110378"/>
                    <a:pt x="87882" y="101704"/>
                    <a:pt x="87882" y="90648"/>
                  </a:cubicBezTo>
                  <a:cubicBezTo>
                    <a:pt x="87882" y="79591"/>
                    <a:pt x="84927" y="71012"/>
                    <a:pt x="78922" y="64626"/>
                  </a:cubicBezTo>
                  <a:cubicBezTo>
                    <a:pt x="72917" y="58239"/>
                    <a:pt x="65006" y="54998"/>
                    <a:pt x="55093" y="54998"/>
                  </a:cubicBezTo>
                  <a:cubicBezTo>
                    <a:pt x="48802" y="54998"/>
                    <a:pt x="43179" y="56428"/>
                    <a:pt x="38222" y="593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06" name="Google Shape;1206;p105"/>
            <p:cNvSpPr/>
            <p:nvPr/>
          </p:nvSpPr>
          <p:spPr>
            <a:xfrm>
              <a:off x="17783391" y="12639639"/>
              <a:ext cx="105706" cy="110569"/>
            </a:xfrm>
            <a:custGeom>
              <a:avLst/>
              <a:gdLst/>
              <a:ahLst/>
              <a:cxnLst/>
              <a:rect l="l" t="t" r="r" b="b"/>
              <a:pathLst>
                <a:path w="105706" h="110569" extrusionOk="0">
                  <a:moveTo>
                    <a:pt x="105039" y="59669"/>
                  </a:moveTo>
                  <a:lnTo>
                    <a:pt x="22018" y="59669"/>
                  </a:lnTo>
                  <a:cubicBezTo>
                    <a:pt x="22400" y="70726"/>
                    <a:pt x="25450" y="79019"/>
                    <a:pt x="31169" y="84357"/>
                  </a:cubicBezTo>
                  <a:cubicBezTo>
                    <a:pt x="36888" y="89694"/>
                    <a:pt x="44036" y="92363"/>
                    <a:pt x="52520" y="92363"/>
                  </a:cubicBezTo>
                  <a:cubicBezTo>
                    <a:pt x="59954" y="92363"/>
                    <a:pt x="66245" y="90457"/>
                    <a:pt x="71392" y="86644"/>
                  </a:cubicBezTo>
                  <a:cubicBezTo>
                    <a:pt x="76539" y="82832"/>
                    <a:pt x="79685" y="77875"/>
                    <a:pt x="80924" y="71584"/>
                  </a:cubicBezTo>
                  <a:lnTo>
                    <a:pt x="104753" y="71584"/>
                  </a:lnTo>
                  <a:cubicBezTo>
                    <a:pt x="103323" y="79114"/>
                    <a:pt x="100273" y="85882"/>
                    <a:pt x="95698" y="91791"/>
                  </a:cubicBezTo>
                  <a:cubicBezTo>
                    <a:pt x="91123" y="97701"/>
                    <a:pt x="85213" y="102276"/>
                    <a:pt x="77874" y="105613"/>
                  </a:cubicBezTo>
                  <a:cubicBezTo>
                    <a:pt x="70535" y="108949"/>
                    <a:pt x="62433" y="110569"/>
                    <a:pt x="53377" y="110569"/>
                  </a:cubicBezTo>
                  <a:cubicBezTo>
                    <a:pt x="42988" y="110569"/>
                    <a:pt x="33742" y="108377"/>
                    <a:pt x="25736" y="103897"/>
                  </a:cubicBezTo>
                  <a:cubicBezTo>
                    <a:pt x="17729" y="99512"/>
                    <a:pt x="11438" y="93031"/>
                    <a:pt x="6863" y="84738"/>
                  </a:cubicBezTo>
                  <a:cubicBezTo>
                    <a:pt x="2288" y="76350"/>
                    <a:pt x="0" y="66532"/>
                    <a:pt x="0" y="55189"/>
                  </a:cubicBezTo>
                  <a:cubicBezTo>
                    <a:pt x="0" y="43846"/>
                    <a:pt x="2288" y="34219"/>
                    <a:pt x="6863" y="25831"/>
                  </a:cubicBezTo>
                  <a:cubicBezTo>
                    <a:pt x="11438" y="17443"/>
                    <a:pt x="17729" y="11057"/>
                    <a:pt x="25736" y="6672"/>
                  </a:cubicBezTo>
                  <a:cubicBezTo>
                    <a:pt x="33742" y="2192"/>
                    <a:pt x="42988" y="0"/>
                    <a:pt x="53377" y="0"/>
                  </a:cubicBezTo>
                  <a:cubicBezTo>
                    <a:pt x="63767" y="0"/>
                    <a:pt x="73203" y="2192"/>
                    <a:pt x="81115" y="6577"/>
                  </a:cubicBezTo>
                  <a:cubicBezTo>
                    <a:pt x="89026" y="10962"/>
                    <a:pt x="95031" y="16967"/>
                    <a:pt x="99320" y="24592"/>
                  </a:cubicBezTo>
                  <a:cubicBezTo>
                    <a:pt x="103609" y="32218"/>
                    <a:pt x="105706" y="40701"/>
                    <a:pt x="105706" y="50137"/>
                  </a:cubicBezTo>
                  <a:cubicBezTo>
                    <a:pt x="105706" y="53760"/>
                    <a:pt x="105420" y="57000"/>
                    <a:pt x="104944" y="59765"/>
                  </a:cubicBezTo>
                  <a:close/>
                  <a:moveTo>
                    <a:pt x="79685" y="31741"/>
                  </a:moveTo>
                  <a:cubicBezTo>
                    <a:pt x="77016" y="26975"/>
                    <a:pt x="73394" y="23448"/>
                    <a:pt x="68724" y="21161"/>
                  </a:cubicBezTo>
                  <a:cubicBezTo>
                    <a:pt x="64053" y="18873"/>
                    <a:pt x="59001" y="17729"/>
                    <a:pt x="53568" y="17729"/>
                  </a:cubicBezTo>
                  <a:cubicBezTo>
                    <a:pt x="44799" y="17729"/>
                    <a:pt x="37555" y="20398"/>
                    <a:pt x="31645" y="25736"/>
                  </a:cubicBezTo>
                  <a:cubicBezTo>
                    <a:pt x="25736" y="31074"/>
                    <a:pt x="22590" y="38985"/>
                    <a:pt x="22018" y="49375"/>
                  </a:cubicBezTo>
                  <a:lnTo>
                    <a:pt x="83307" y="49375"/>
                  </a:lnTo>
                  <a:cubicBezTo>
                    <a:pt x="83593" y="42321"/>
                    <a:pt x="82354" y="36412"/>
                    <a:pt x="79685" y="316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07" name="Google Shape;1207;p105"/>
            <p:cNvSpPr/>
            <p:nvPr/>
          </p:nvSpPr>
          <p:spPr>
            <a:xfrm>
              <a:off x="17888811" y="12640878"/>
              <a:ext cx="112187" cy="159181"/>
            </a:xfrm>
            <a:custGeom>
              <a:avLst/>
              <a:gdLst/>
              <a:ahLst/>
              <a:cxnLst/>
              <a:rect l="l" t="t" r="r" b="b"/>
              <a:pathLst>
                <a:path w="112187" h="159181" extrusionOk="0">
                  <a:moveTo>
                    <a:pt x="25068" y="95"/>
                  </a:moveTo>
                  <a:lnTo>
                    <a:pt x="57381" y="79400"/>
                  </a:lnTo>
                  <a:lnTo>
                    <a:pt x="87310" y="95"/>
                  </a:lnTo>
                  <a:lnTo>
                    <a:pt x="112188" y="95"/>
                  </a:lnTo>
                  <a:lnTo>
                    <a:pt x="46991" y="159181"/>
                  </a:lnTo>
                  <a:lnTo>
                    <a:pt x="22114" y="159181"/>
                  </a:lnTo>
                  <a:lnTo>
                    <a:pt x="45371" y="105326"/>
                  </a:lnTo>
                  <a:lnTo>
                    <a:pt x="0" y="0"/>
                  </a:lnTo>
                  <a:lnTo>
                    <a:pt x="25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08" name="Google Shape;1208;p105"/>
            <p:cNvSpPr/>
            <p:nvPr/>
          </p:nvSpPr>
          <p:spPr>
            <a:xfrm>
              <a:off x="17999379" y="12639544"/>
              <a:ext cx="109614" cy="110569"/>
            </a:xfrm>
            <a:custGeom>
              <a:avLst/>
              <a:gdLst/>
              <a:ahLst/>
              <a:cxnLst/>
              <a:rect l="l" t="t" r="r" b="b"/>
              <a:pathLst>
                <a:path w="109614" h="110569" extrusionOk="0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3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3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09" name="Google Shape;1209;p105"/>
            <p:cNvSpPr/>
            <p:nvPr/>
          </p:nvSpPr>
          <p:spPr>
            <a:xfrm>
              <a:off x="18125674" y="12639163"/>
              <a:ext cx="101703" cy="109615"/>
            </a:xfrm>
            <a:custGeom>
              <a:avLst/>
              <a:gdLst/>
              <a:ahLst/>
              <a:cxnLst/>
              <a:rect l="l" t="t" r="r" b="b"/>
              <a:pathLst>
                <a:path w="101703" h="109615" extrusionOk="0">
                  <a:moveTo>
                    <a:pt x="90360" y="12105"/>
                  </a:moveTo>
                  <a:cubicBezTo>
                    <a:pt x="97890" y="20207"/>
                    <a:pt x="101703" y="31741"/>
                    <a:pt x="101703" y="46706"/>
                  </a:cubicBezTo>
                  <a:lnTo>
                    <a:pt x="101703" y="109520"/>
                  </a:lnTo>
                  <a:lnTo>
                    <a:pt x="79399" y="109520"/>
                  </a:lnTo>
                  <a:lnTo>
                    <a:pt x="79399" y="49089"/>
                  </a:lnTo>
                  <a:cubicBezTo>
                    <a:pt x="79399" y="39462"/>
                    <a:pt x="76921" y="31932"/>
                    <a:pt x="71964" y="26689"/>
                  </a:cubicBezTo>
                  <a:cubicBezTo>
                    <a:pt x="67008" y="21447"/>
                    <a:pt x="60240" y="18778"/>
                    <a:pt x="51662" y="18778"/>
                  </a:cubicBezTo>
                  <a:cubicBezTo>
                    <a:pt x="43083" y="18778"/>
                    <a:pt x="35649" y="21637"/>
                    <a:pt x="30311" y="27261"/>
                  </a:cubicBezTo>
                  <a:cubicBezTo>
                    <a:pt x="24973" y="32885"/>
                    <a:pt x="22304" y="41273"/>
                    <a:pt x="22304" y="52234"/>
                  </a:cubicBezTo>
                  <a:lnTo>
                    <a:pt x="22304" y="109616"/>
                  </a:lnTo>
                  <a:lnTo>
                    <a:pt x="0" y="109616"/>
                  </a:lnTo>
                  <a:lnTo>
                    <a:pt x="0" y="1811"/>
                  </a:lnTo>
                  <a:lnTo>
                    <a:pt x="22304" y="1811"/>
                  </a:lnTo>
                  <a:lnTo>
                    <a:pt x="22304" y="25450"/>
                  </a:lnTo>
                  <a:cubicBezTo>
                    <a:pt x="25164" y="17348"/>
                    <a:pt x="30025" y="11057"/>
                    <a:pt x="36792" y="6672"/>
                  </a:cubicBezTo>
                  <a:cubicBezTo>
                    <a:pt x="43560" y="2192"/>
                    <a:pt x="51376" y="0"/>
                    <a:pt x="60240" y="0"/>
                  </a:cubicBezTo>
                  <a:cubicBezTo>
                    <a:pt x="72727" y="0"/>
                    <a:pt x="82830" y="4003"/>
                    <a:pt x="90360" y="121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10" name="Google Shape;1210;p105"/>
            <p:cNvSpPr/>
            <p:nvPr/>
          </p:nvSpPr>
          <p:spPr>
            <a:xfrm>
              <a:off x="18242913" y="12603895"/>
              <a:ext cx="110853" cy="146122"/>
            </a:xfrm>
            <a:custGeom>
              <a:avLst/>
              <a:gdLst/>
              <a:ahLst/>
              <a:cxnLst/>
              <a:rect l="l" t="t" r="r" b="b"/>
              <a:pathLst>
                <a:path w="110853" h="146122" extrusionOk="0">
                  <a:moveTo>
                    <a:pt x="73871" y="42893"/>
                  </a:moveTo>
                  <a:cubicBezTo>
                    <a:pt x="80829" y="47754"/>
                    <a:pt x="85594" y="54141"/>
                    <a:pt x="88359" y="62052"/>
                  </a:cubicBezTo>
                  <a:lnTo>
                    <a:pt x="88359" y="0"/>
                  </a:lnTo>
                  <a:lnTo>
                    <a:pt x="110853" y="0"/>
                  </a:lnTo>
                  <a:lnTo>
                    <a:pt x="110853" y="144788"/>
                  </a:lnTo>
                  <a:lnTo>
                    <a:pt x="88359" y="144788"/>
                  </a:lnTo>
                  <a:lnTo>
                    <a:pt x="88359" y="119720"/>
                  </a:lnTo>
                  <a:cubicBezTo>
                    <a:pt x="85594" y="127631"/>
                    <a:pt x="80829" y="134113"/>
                    <a:pt x="73871" y="138879"/>
                  </a:cubicBezTo>
                  <a:cubicBezTo>
                    <a:pt x="66912" y="143740"/>
                    <a:pt x="58620" y="146123"/>
                    <a:pt x="48802" y="146123"/>
                  </a:cubicBezTo>
                  <a:cubicBezTo>
                    <a:pt x="38985" y="146123"/>
                    <a:pt x="30978" y="143930"/>
                    <a:pt x="23639" y="139451"/>
                  </a:cubicBezTo>
                  <a:cubicBezTo>
                    <a:pt x="16299" y="135066"/>
                    <a:pt x="10485" y="128584"/>
                    <a:pt x="6291" y="120291"/>
                  </a:cubicBezTo>
                  <a:cubicBezTo>
                    <a:pt x="2097" y="111903"/>
                    <a:pt x="0" y="102086"/>
                    <a:pt x="0" y="90743"/>
                  </a:cubicBezTo>
                  <a:cubicBezTo>
                    <a:pt x="0" y="79400"/>
                    <a:pt x="2097" y="69773"/>
                    <a:pt x="6291" y="61385"/>
                  </a:cubicBezTo>
                  <a:cubicBezTo>
                    <a:pt x="10485" y="52997"/>
                    <a:pt x="16204" y="46611"/>
                    <a:pt x="23639" y="42226"/>
                  </a:cubicBezTo>
                  <a:cubicBezTo>
                    <a:pt x="30978" y="37746"/>
                    <a:pt x="39366" y="35554"/>
                    <a:pt x="48802" y="35554"/>
                  </a:cubicBezTo>
                  <a:cubicBezTo>
                    <a:pt x="58239" y="35554"/>
                    <a:pt x="66912" y="37937"/>
                    <a:pt x="73871" y="42798"/>
                  </a:cubicBezTo>
                  <a:close/>
                  <a:moveTo>
                    <a:pt x="31931" y="64721"/>
                  </a:moveTo>
                  <a:cubicBezTo>
                    <a:pt x="26021" y="71012"/>
                    <a:pt x="23067" y="79781"/>
                    <a:pt x="23067" y="90838"/>
                  </a:cubicBezTo>
                  <a:cubicBezTo>
                    <a:pt x="23067" y="101895"/>
                    <a:pt x="26021" y="110665"/>
                    <a:pt x="31931" y="116956"/>
                  </a:cubicBezTo>
                  <a:cubicBezTo>
                    <a:pt x="37841" y="123246"/>
                    <a:pt x="45752" y="126487"/>
                    <a:pt x="55760" y="126487"/>
                  </a:cubicBezTo>
                  <a:cubicBezTo>
                    <a:pt x="62051" y="126487"/>
                    <a:pt x="67675" y="125057"/>
                    <a:pt x="72631" y="122103"/>
                  </a:cubicBezTo>
                  <a:cubicBezTo>
                    <a:pt x="77588" y="119148"/>
                    <a:pt x="81496" y="115049"/>
                    <a:pt x="84355" y="109711"/>
                  </a:cubicBezTo>
                  <a:cubicBezTo>
                    <a:pt x="87215" y="104373"/>
                    <a:pt x="88645" y="98082"/>
                    <a:pt x="88645" y="90934"/>
                  </a:cubicBezTo>
                  <a:cubicBezTo>
                    <a:pt x="88645" y="83785"/>
                    <a:pt x="87215" y="77684"/>
                    <a:pt x="84355" y="72251"/>
                  </a:cubicBezTo>
                  <a:cubicBezTo>
                    <a:pt x="81496" y="66818"/>
                    <a:pt x="77588" y="62624"/>
                    <a:pt x="72631" y="59765"/>
                  </a:cubicBezTo>
                  <a:cubicBezTo>
                    <a:pt x="67675" y="56810"/>
                    <a:pt x="62051" y="55380"/>
                    <a:pt x="55760" y="55380"/>
                  </a:cubicBezTo>
                  <a:cubicBezTo>
                    <a:pt x="45847" y="55380"/>
                    <a:pt x="37936" y="58525"/>
                    <a:pt x="31931" y="649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11" name="Google Shape;1211;p105"/>
            <p:cNvSpPr/>
            <p:nvPr/>
          </p:nvSpPr>
          <p:spPr>
            <a:xfrm>
              <a:off x="18406858" y="12614284"/>
              <a:ext cx="64148" cy="134494"/>
            </a:xfrm>
            <a:custGeom>
              <a:avLst/>
              <a:gdLst/>
              <a:ahLst/>
              <a:cxnLst/>
              <a:rect l="l" t="t" r="r" b="b"/>
              <a:pathLst>
                <a:path w="64148" h="134494" extrusionOk="0">
                  <a:moveTo>
                    <a:pt x="64148" y="115144"/>
                  </a:moveTo>
                  <a:lnTo>
                    <a:pt x="64148" y="134494"/>
                  </a:lnTo>
                  <a:lnTo>
                    <a:pt x="50423" y="134494"/>
                  </a:lnTo>
                  <a:cubicBezTo>
                    <a:pt x="38985" y="134494"/>
                    <a:pt x="30215" y="131730"/>
                    <a:pt x="24306" y="126201"/>
                  </a:cubicBezTo>
                  <a:cubicBezTo>
                    <a:pt x="18396" y="120673"/>
                    <a:pt x="15441" y="111427"/>
                    <a:pt x="15441" y="98559"/>
                  </a:cubicBezTo>
                  <a:lnTo>
                    <a:pt x="15441" y="45753"/>
                  </a:lnTo>
                  <a:lnTo>
                    <a:pt x="0" y="45753"/>
                  </a:lnTo>
                  <a:lnTo>
                    <a:pt x="0" y="26784"/>
                  </a:lnTo>
                  <a:lnTo>
                    <a:pt x="15441" y="26784"/>
                  </a:lnTo>
                  <a:lnTo>
                    <a:pt x="15441" y="0"/>
                  </a:lnTo>
                  <a:lnTo>
                    <a:pt x="37936" y="0"/>
                  </a:lnTo>
                  <a:lnTo>
                    <a:pt x="37936" y="26784"/>
                  </a:lnTo>
                  <a:lnTo>
                    <a:pt x="63958" y="26784"/>
                  </a:lnTo>
                  <a:lnTo>
                    <a:pt x="63958" y="45753"/>
                  </a:lnTo>
                  <a:lnTo>
                    <a:pt x="37936" y="45753"/>
                  </a:lnTo>
                  <a:lnTo>
                    <a:pt x="37936" y="98940"/>
                  </a:lnTo>
                  <a:cubicBezTo>
                    <a:pt x="37936" y="105041"/>
                    <a:pt x="39080" y="109330"/>
                    <a:pt x="41367" y="111618"/>
                  </a:cubicBezTo>
                  <a:cubicBezTo>
                    <a:pt x="43655" y="114001"/>
                    <a:pt x="47658" y="115144"/>
                    <a:pt x="53377" y="115144"/>
                  </a:cubicBezTo>
                  <a:lnTo>
                    <a:pt x="64148" y="1151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12" name="Google Shape;1212;p105"/>
            <p:cNvSpPr/>
            <p:nvPr/>
          </p:nvSpPr>
          <p:spPr>
            <a:xfrm>
              <a:off x="18487306" y="12603990"/>
              <a:ext cx="101703" cy="144788"/>
            </a:xfrm>
            <a:custGeom>
              <a:avLst/>
              <a:gdLst/>
              <a:ahLst/>
              <a:cxnLst/>
              <a:rect l="l" t="t" r="r" b="b"/>
              <a:pathLst>
                <a:path w="101703" h="144788" extrusionOk="0">
                  <a:moveTo>
                    <a:pt x="90360" y="47278"/>
                  </a:moveTo>
                  <a:cubicBezTo>
                    <a:pt x="97890" y="55380"/>
                    <a:pt x="101703" y="66913"/>
                    <a:pt x="101703" y="81878"/>
                  </a:cubicBezTo>
                  <a:lnTo>
                    <a:pt x="101703" y="144693"/>
                  </a:lnTo>
                  <a:lnTo>
                    <a:pt x="79399" y="144693"/>
                  </a:lnTo>
                  <a:lnTo>
                    <a:pt x="79399" y="84261"/>
                  </a:lnTo>
                  <a:cubicBezTo>
                    <a:pt x="79399" y="74634"/>
                    <a:pt x="76921" y="67104"/>
                    <a:pt x="71964" y="61861"/>
                  </a:cubicBezTo>
                  <a:cubicBezTo>
                    <a:pt x="67008" y="56619"/>
                    <a:pt x="60240" y="53950"/>
                    <a:pt x="51662" y="53950"/>
                  </a:cubicBezTo>
                  <a:cubicBezTo>
                    <a:pt x="43083" y="53950"/>
                    <a:pt x="35648" y="56810"/>
                    <a:pt x="30311" y="62433"/>
                  </a:cubicBezTo>
                  <a:cubicBezTo>
                    <a:pt x="24973" y="68057"/>
                    <a:pt x="22304" y="76445"/>
                    <a:pt x="22304" y="87407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0622"/>
                  </a:lnTo>
                  <a:cubicBezTo>
                    <a:pt x="25164" y="52520"/>
                    <a:pt x="30025" y="46229"/>
                    <a:pt x="36792" y="41845"/>
                  </a:cubicBezTo>
                  <a:cubicBezTo>
                    <a:pt x="43560" y="37365"/>
                    <a:pt x="51376" y="35172"/>
                    <a:pt x="60240" y="35172"/>
                  </a:cubicBezTo>
                  <a:cubicBezTo>
                    <a:pt x="72727" y="35172"/>
                    <a:pt x="82830" y="39176"/>
                    <a:pt x="90360" y="472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13" name="Google Shape;1213;p105"/>
            <p:cNvSpPr/>
            <p:nvPr/>
          </p:nvSpPr>
          <p:spPr>
            <a:xfrm>
              <a:off x="18604546" y="12639639"/>
              <a:ext cx="105706" cy="110569"/>
            </a:xfrm>
            <a:custGeom>
              <a:avLst/>
              <a:gdLst/>
              <a:ahLst/>
              <a:cxnLst/>
              <a:rect l="l" t="t" r="r" b="b"/>
              <a:pathLst>
                <a:path w="105706" h="110569" extrusionOk="0">
                  <a:moveTo>
                    <a:pt x="105039" y="59669"/>
                  </a:moveTo>
                  <a:lnTo>
                    <a:pt x="22018" y="59669"/>
                  </a:lnTo>
                  <a:cubicBezTo>
                    <a:pt x="22399" y="70726"/>
                    <a:pt x="25450" y="79019"/>
                    <a:pt x="31169" y="84357"/>
                  </a:cubicBezTo>
                  <a:cubicBezTo>
                    <a:pt x="36888" y="89694"/>
                    <a:pt x="44036" y="92363"/>
                    <a:pt x="52520" y="92363"/>
                  </a:cubicBezTo>
                  <a:cubicBezTo>
                    <a:pt x="59954" y="92363"/>
                    <a:pt x="66245" y="90457"/>
                    <a:pt x="71392" y="86644"/>
                  </a:cubicBezTo>
                  <a:cubicBezTo>
                    <a:pt x="76539" y="82832"/>
                    <a:pt x="79685" y="77875"/>
                    <a:pt x="80924" y="71584"/>
                  </a:cubicBezTo>
                  <a:lnTo>
                    <a:pt x="104753" y="71584"/>
                  </a:lnTo>
                  <a:cubicBezTo>
                    <a:pt x="103323" y="79114"/>
                    <a:pt x="100273" y="85882"/>
                    <a:pt x="95698" y="91791"/>
                  </a:cubicBezTo>
                  <a:cubicBezTo>
                    <a:pt x="91123" y="97701"/>
                    <a:pt x="85213" y="102276"/>
                    <a:pt x="77874" y="105613"/>
                  </a:cubicBezTo>
                  <a:cubicBezTo>
                    <a:pt x="70534" y="108949"/>
                    <a:pt x="62432" y="110569"/>
                    <a:pt x="53377" y="110569"/>
                  </a:cubicBezTo>
                  <a:cubicBezTo>
                    <a:pt x="42988" y="110569"/>
                    <a:pt x="33742" y="108377"/>
                    <a:pt x="25736" y="103897"/>
                  </a:cubicBezTo>
                  <a:cubicBezTo>
                    <a:pt x="17729" y="99512"/>
                    <a:pt x="11438" y="93031"/>
                    <a:pt x="6863" y="84738"/>
                  </a:cubicBezTo>
                  <a:cubicBezTo>
                    <a:pt x="2288" y="76350"/>
                    <a:pt x="0" y="66532"/>
                    <a:pt x="0" y="55189"/>
                  </a:cubicBezTo>
                  <a:cubicBezTo>
                    <a:pt x="0" y="43846"/>
                    <a:pt x="2288" y="34219"/>
                    <a:pt x="6863" y="25831"/>
                  </a:cubicBezTo>
                  <a:cubicBezTo>
                    <a:pt x="11438" y="17443"/>
                    <a:pt x="17729" y="11057"/>
                    <a:pt x="25736" y="6672"/>
                  </a:cubicBezTo>
                  <a:cubicBezTo>
                    <a:pt x="33742" y="2192"/>
                    <a:pt x="42988" y="0"/>
                    <a:pt x="53377" y="0"/>
                  </a:cubicBezTo>
                  <a:cubicBezTo>
                    <a:pt x="63767" y="0"/>
                    <a:pt x="73203" y="2192"/>
                    <a:pt x="81115" y="6577"/>
                  </a:cubicBezTo>
                  <a:cubicBezTo>
                    <a:pt x="89026" y="10962"/>
                    <a:pt x="95031" y="16967"/>
                    <a:pt x="99320" y="24592"/>
                  </a:cubicBezTo>
                  <a:cubicBezTo>
                    <a:pt x="103609" y="32218"/>
                    <a:pt x="105706" y="40701"/>
                    <a:pt x="105706" y="50137"/>
                  </a:cubicBezTo>
                  <a:cubicBezTo>
                    <a:pt x="105706" y="53760"/>
                    <a:pt x="105420" y="57000"/>
                    <a:pt x="104944" y="59765"/>
                  </a:cubicBezTo>
                  <a:close/>
                  <a:moveTo>
                    <a:pt x="79685" y="31741"/>
                  </a:moveTo>
                  <a:cubicBezTo>
                    <a:pt x="77016" y="26975"/>
                    <a:pt x="73394" y="23448"/>
                    <a:pt x="68723" y="21161"/>
                  </a:cubicBezTo>
                  <a:cubicBezTo>
                    <a:pt x="64053" y="18873"/>
                    <a:pt x="59001" y="17729"/>
                    <a:pt x="53568" y="17729"/>
                  </a:cubicBezTo>
                  <a:cubicBezTo>
                    <a:pt x="44799" y="17729"/>
                    <a:pt x="37555" y="20398"/>
                    <a:pt x="31645" y="25736"/>
                  </a:cubicBezTo>
                  <a:cubicBezTo>
                    <a:pt x="25736" y="31074"/>
                    <a:pt x="22590" y="38985"/>
                    <a:pt x="22018" y="49375"/>
                  </a:cubicBezTo>
                  <a:lnTo>
                    <a:pt x="83307" y="49375"/>
                  </a:lnTo>
                  <a:cubicBezTo>
                    <a:pt x="83593" y="42321"/>
                    <a:pt x="82354" y="36412"/>
                    <a:pt x="79685" y="316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14" name="Google Shape;1214;p105"/>
            <p:cNvSpPr/>
            <p:nvPr/>
          </p:nvSpPr>
          <p:spPr>
            <a:xfrm>
              <a:off x="18762771" y="12639544"/>
              <a:ext cx="109614" cy="110569"/>
            </a:xfrm>
            <a:custGeom>
              <a:avLst/>
              <a:gdLst/>
              <a:ahLst/>
              <a:cxnLst/>
              <a:rect l="l" t="t" r="r" b="b"/>
              <a:pathLst>
                <a:path w="109614" h="110569" extrusionOk="0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3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3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15" name="Google Shape;1215;p105"/>
            <p:cNvSpPr/>
            <p:nvPr/>
          </p:nvSpPr>
          <p:spPr>
            <a:xfrm>
              <a:off x="18889162" y="12603990"/>
              <a:ext cx="110662" cy="146122"/>
            </a:xfrm>
            <a:custGeom>
              <a:avLst/>
              <a:gdLst/>
              <a:ahLst/>
              <a:cxnLst/>
              <a:rect l="l" t="t" r="r" b="b"/>
              <a:pathLst>
                <a:path w="110662" h="146122" extrusionOk="0">
                  <a:moveTo>
                    <a:pt x="87024" y="42226"/>
                  </a:moveTo>
                  <a:cubicBezTo>
                    <a:pt x="94364" y="46610"/>
                    <a:pt x="100178" y="53092"/>
                    <a:pt x="104372" y="61385"/>
                  </a:cubicBezTo>
                  <a:cubicBezTo>
                    <a:pt x="108566" y="69678"/>
                    <a:pt x="110663" y="79495"/>
                    <a:pt x="110663" y="90743"/>
                  </a:cubicBezTo>
                  <a:cubicBezTo>
                    <a:pt x="110663" y="101990"/>
                    <a:pt x="108566" y="111903"/>
                    <a:pt x="104372" y="120291"/>
                  </a:cubicBezTo>
                  <a:cubicBezTo>
                    <a:pt x="100178" y="128680"/>
                    <a:pt x="94459" y="135066"/>
                    <a:pt x="87024" y="139451"/>
                  </a:cubicBezTo>
                  <a:cubicBezTo>
                    <a:pt x="79685" y="143930"/>
                    <a:pt x="71297" y="146123"/>
                    <a:pt x="61861" y="146123"/>
                  </a:cubicBezTo>
                  <a:cubicBezTo>
                    <a:pt x="52424" y="146123"/>
                    <a:pt x="43750" y="143740"/>
                    <a:pt x="36792" y="138879"/>
                  </a:cubicBezTo>
                  <a:cubicBezTo>
                    <a:pt x="29834" y="134017"/>
                    <a:pt x="25068" y="127631"/>
                    <a:pt x="22304" y="119720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2052"/>
                  </a:lnTo>
                  <a:cubicBezTo>
                    <a:pt x="25068" y="54141"/>
                    <a:pt x="29834" y="47659"/>
                    <a:pt x="36792" y="42893"/>
                  </a:cubicBezTo>
                  <a:cubicBezTo>
                    <a:pt x="43750" y="38032"/>
                    <a:pt x="52043" y="35649"/>
                    <a:pt x="61861" y="35649"/>
                  </a:cubicBezTo>
                  <a:cubicBezTo>
                    <a:pt x="71678" y="35649"/>
                    <a:pt x="79685" y="37841"/>
                    <a:pt x="87024" y="42321"/>
                  </a:cubicBezTo>
                  <a:close/>
                  <a:moveTo>
                    <a:pt x="38222" y="59574"/>
                  </a:moveTo>
                  <a:cubicBezTo>
                    <a:pt x="33265" y="62529"/>
                    <a:pt x="29357" y="66723"/>
                    <a:pt x="26498" y="72061"/>
                  </a:cubicBezTo>
                  <a:cubicBezTo>
                    <a:pt x="23639" y="77494"/>
                    <a:pt x="22209" y="83689"/>
                    <a:pt x="22209" y="90743"/>
                  </a:cubicBezTo>
                  <a:cubicBezTo>
                    <a:pt x="22209" y="97797"/>
                    <a:pt x="23639" y="104183"/>
                    <a:pt x="26498" y="109520"/>
                  </a:cubicBezTo>
                  <a:cubicBezTo>
                    <a:pt x="29357" y="114858"/>
                    <a:pt x="33265" y="119052"/>
                    <a:pt x="38222" y="121912"/>
                  </a:cubicBezTo>
                  <a:cubicBezTo>
                    <a:pt x="43179" y="124867"/>
                    <a:pt x="48802" y="126297"/>
                    <a:pt x="55093" y="126297"/>
                  </a:cubicBezTo>
                  <a:cubicBezTo>
                    <a:pt x="65006" y="126297"/>
                    <a:pt x="73013" y="123151"/>
                    <a:pt x="78922" y="116765"/>
                  </a:cubicBezTo>
                  <a:cubicBezTo>
                    <a:pt x="84832" y="110378"/>
                    <a:pt x="87882" y="101704"/>
                    <a:pt x="87882" y="90648"/>
                  </a:cubicBezTo>
                  <a:cubicBezTo>
                    <a:pt x="87882" y="79591"/>
                    <a:pt x="84927" y="71012"/>
                    <a:pt x="78922" y="64626"/>
                  </a:cubicBezTo>
                  <a:cubicBezTo>
                    <a:pt x="72917" y="58239"/>
                    <a:pt x="65006" y="54998"/>
                    <a:pt x="55093" y="54998"/>
                  </a:cubicBezTo>
                  <a:cubicBezTo>
                    <a:pt x="48802" y="54998"/>
                    <a:pt x="43179" y="56428"/>
                    <a:pt x="38222" y="593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16" name="Google Shape;1216;p105"/>
            <p:cNvSpPr/>
            <p:nvPr/>
          </p:nvSpPr>
          <p:spPr>
            <a:xfrm>
              <a:off x="19001159" y="12640974"/>
              <a:ext cx="109137" cy="107804"/>
            </a:xfrm>
            <a:custGeom>
              <a:avLst/>
              <a:gdLst/>
              <a:ahLst/>
              <a:cxnLst/>
              <a:rect l="l" t="t" r="r" b="b"/>
              <a:pathLst>
                <a:path w="109137" h="107804" extrusionOk="0">
                  <a:moveTo>
                    <a:pt x="54807" y="84738"/>
                  </a:moveTo>
                  <a:lnTo>
                    <a:pt x="85308" y="0"/>
                  </a:lnTo>
                  <a:lnTo>
                    <a:pt x="109138" y="0"/>
                  </a:lnTo>
                  <a:lnTo>
                    <a:pt x="68056" y="107805"/>
                  </a:lnTo>
                  <a:lnTo>
                    <a:pt x="41082" y="107805"/>
                  </a:lnTo>
                  <a:lnTo>
                    <a:pt x="0" y="0"/>
                  </a:lnTo>
                  <a:lnTo>
                    <a:pt x="23829" y="0"/>
                  </a:lnTo>
                  <a:lnTo>
                    <a:pt x="54712" y="847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17" name="Google Shape;1217;p105"/>
            <p:cNvSpPr/>
            <p:nvPr/>
          </p:nvSpPr>
          <p:spPr>
            <a:xfrm>
              <a:off x="19118970" y="12596555"/>
              <a:ext cx="28785" cy="152223"/>
            </a:xfrm>
            <a:custGeom>
              <a:avLst/>
              <a:gdLst/>
              <a:ahLst/>
              <a:cxnLst/>
              <a:rect l="l" t="t" r="r" b="b"/>
              <a:pathLst>
                <a:path w="28785" h="152223" extrusionOk="0">
                  <a:moveTo>
                    <a:pt x="3908" y="3717"/>
                  </a:moveTo>
                  <a:cubicBezTo>
                    <a:pt x="6481" y="1239"/>
                    <a:pt x="10008" y="0"/>
                    <a:pt x="14298" y="0"/>
                  </a:cubicBezTo>
                  <a:cubicBezTo>
                    <a:pt x="18587" y="0"/>
                    <a:pt x="22114" y="1239"/>
                    <a:pt x="24782" y="3717"/>
                  </a:cubicBezTo>
                  <a:cubicBezTo>
                    <a:pt x="27451" y="6196"/>
                    <a:pt x="28786" y="9341"/>
                    <a:pt x="28786" y="13154"/>
                  </a:cubicBezTo>
                  <a:cubicBezTo>
                    <a:pt x="28786" y="16967"/>
                    <a:pt x="27451" y="20017"/>
                    <a:pt x="24782" y="22304"/>
                  </a:cubicBezTo>
                  <a:cubicBezTo>
                    <a:pt x="22114" y="24687"/>
                    <a:pt x="18587" y="25831"/>
                    <a:pt x="14298" y="25831"/>
                  </a:cubicBezTo>
                  <a:cubicBezTo>
                    <a:pt x="10008" y="25831"/>
                    <a:pt x="6577" y="24687"/>
                    <a:pt x="3908" y="22304"/>
                  </a:cubicBezTo>
                  <a:cubicBezTo>
                    <a:pt x="1335" y="19921"/>
                    <a:pt x="0" y="16871"/>
                    <a:pt x="0" y="13154"/>
                  </a:cubicBezTo>
                  <a:cubicBezTo>
                    <a:pt x="0" y="9436"/>
                    <a:pt x="1335" y="6291"/>
                    <a:pt x="3908" y="3717"/>
                  </a:cubicBezTo>
                  <a:close/>
                  <a:moveTo>
                    <a:pt x="25450" y="44418"/>
                  </a:moveTo>
                  <a:lnTo>
                    <a:pt x="25450" y="152223"/>
                  </a:lnTo>
                  <a:lnTo>
                    <a:pt x="3146" y="152223"/>
                  </a:lnTo>
                  <a:lnTo>
                    <a:pt x="3146" y="44418"/>
                  </a:lnTo>
                  <a:lnTo>
                    <a:pt x="25450" y="444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18" name="Google Shape;1218;p105"/>
            <p:cNvSpPr/>
            <p:nvPr/>
          </p:nvSpPr>
          <p:spPr>
            <a:xfrm>
              <a:off x="19161005" y="12639544"/>
              <a:ext cx="109614" cy="110569"/>
            </a:xfrm>
            <a:custGeom>
              <a:avLst/>
              <a:gdLst/>
              <a:ahLst/>
              <a:cxnLst/>
              <a:rect l="l" t="t" r="r" b="b"/>
              <a:pathLst>
                <a:path w="109614" h="110569" extrusionOk="0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4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4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19" name="Google Shape;1219;p105"/>
            <p:cNvSpPr/>
            <p:nvPr/>
          </p:nvSpPr>
          <p:spPr>
            <a:xfrm>
              <a:off x="19284727" y="12640974"/>
              <a:ext cx="101893" cy="109425"/>
            </a:xfrm>
            <a:custGeom>
              <a:avLst/>
              <a:gdLst/>
              <a:ahLst/>
              <a:cxnLst/>
              <a:rect l="l" t="t" r="r" b="b"/>
              <a:pathLst>
                <a:path w="101893" h="109425" extrusionOk="0">
                  <a:moveTo>
                    <a:pt x="101894" y="0"/>
                  </a:moveTo>
                  <a:lnTo>
                    <a:pt x="101894" y="107805"/>
                  </a:lnTo>
                  <a:lnTo>
                    <a:pt x="79399" y="107805"/>
                  </a:lnTo>
                  <a:lnTo>
                    <a:pt x="79399" y="84356"/>
                  </a:lnTo>
                  <a:cubicBezTo>
                    <a:pt x="76635" y="92268"/>
                    <a:pt x="71869" y="98464"/>
                    <a:pt x="65101" y="102848"/>
                  </a:cubicBezTo>
                  <a:cubicBezTo>
                    <a:pt x="58334" y="107233"/>
                    <a:pt x="50422" y="109425"/>
                    <a:pt x="41463" y="109425"/>
                  </a:cubicBezTo>
                  <a:cubicBezTo>
                    <a:pt x="28976" y="109425"/>
                    <a:pt x="18873" y="105422"/>
                    <a:pt x="11343" y="97320"/>
                  </a:cubicBezTo>
                  <a:cubicBezTo>
                    <a:pt x="3813" y="89218"/>
                    <a:pt x="0" y="77684"/>
                    <a:pt x="0" y="62719"/>
                  </a:cubicBezTo>
                  <a:lnTo>
                    <a:pt x="0" y="95"/>
                  </a:lnTo>
                  <a:lnTo>
                    <a:pt x="22304" y="95"/>
                  </a:lnTo>
                  <a:lnTo>
                    <a:pt x="22304" y="60336"/>
                  </a:lnTo>
                  <a:cubicBezTo>
                    <a:pt x="22304" y="70154"/>
                    <a:pt x="24782" y="77684"/>
                    <a:pt x="29739" y="82927"/>
                  </a:cubicBezTo>
                  <a:cubicBezTo>
                    <a:pt x="34695" y="88169"/>
                    <a:pt x="41463" y="90838"/>
                    <a:pt x="50041" y="90838"/>
                  </a:cubicBezTo>
                  <a:cubicBezTo>
                    <a:pt x="58620" y="90838"/>
                    <a:pt x="66055" y="87978"/>
                    <a:pt x="71392" y="82260"/>
                  </a:cubicBezTo>
                  <a:cubicBezTo>
                    <a:pt x="76730" y="76540"/>
                    <a:pt x="79399" y="68152"/>
                    <a:pt x="79399" y="57191"/>
                  </a:cubicBezTo>
                  <a:lnTo>
                    <a:pt x="79399" y="0"/>
                  </a:lnTo>
                  <a:lnTo>
                    <a:pt x="1018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20" name="Google Shape;1220;p105"/>
            <p:cNvSpPr/>
            <p:nvPr/>
          </p:nvSpPr>
          <p:spPr>
            <a:xfrm>
              <a:off x="19404063" y="12639735"/>
              <a:ext cx="85594" cy="110378"/>
            </a:xfrm>
            <a:custGeom>
              <a:avLst/>
              <a:gdLst/>
              <a:ahLst/>
              <a:cxnLst/>
              <a:rect l="l" t="t" r="r" b="b"/>
              <a:pathLst>
                <a:path w="85594" h="110378" extrusionOk="0">
                  <a:moveTo>
                    <a:pt x="70534" y="9532"/>
                  </a:moveTo>
                  <a:cubicBezTo>
                    <a:pt x="78160" y="16013"/>
                    <a:pt x="82830" y="24592"/>
                    <a:pt x="84546" y="35458"/>
                  </a:cubicBezTo>
                  <a:lnTo>
                    <a:pt x="63386" y="35458"/>
                  </a:lnTo>
                  <a:cubicBezTo>
                    <a:pt x="62433" y="29549"/>
                    <a:pt x="59954" y="24878"/>
                    <a:pt x="55856" y="21256"/>
                  </a:cubicBezTo>
                  <a:cubicBezTo>
                    <a:pt x="51757" y="17634"/>
                    <a:pt x="46324" y="15918"/>
                    <a:pt x="39556" y="15918"/>
                  </a:cubicBezTo>
                  <a:cubicBezTo>
                    <a:pt x="33933" y="15918"/>
                    <a:pt x="29644" y="17253"/>
                    <a:pt x="26498" y="19921"/>
                  </a:cubicBezTo>
                  <a:cubicBezTo>
                    <a:pt x="23448" y="22590"/>
                    <a:pt x="21923" y="26212"/>
                    <a:pt x="21923" y="30788"/>
                  </a:cubicBezTo>
                  <a:cubicBezTo>
                    <a:pt x="21923" y="34219"/>
                    <a:pt x="23067" y="36888"/>
                    <a:pt x="25259" y="38985"/>
                  </a:cubicBezTo>
                  <a:cubicBezTo>
                    <a:pt x="27451" y="41082"/>
                    <a:pt x="30216" y="42702"/>
                    <a:pt x="33551" y="43846"/>
                  </a:cubicBezTo>
                  <a:cubicBezTo>
                    <a:pt x="36888" y="44990"/>
                    <a:pt x="41558" y="46324"/>
                    <a:pt x="47754" y="47754"/>
                  </a:cubicBezTo>
                  <a:cubicBezTo>
                    <a:pt x="55856" y="49565"/>
                    <a:pt x="62433" y="51472"/>
                    <a:pt x="67389" y="53378"/>
                  </a:cubicBezTo>
                  <a:cubicBezTo>
                    <a:pt x="72441" y="55380"/>
                    <a:pt x="76730" y="58430"/>
                    <a:pt x="80257" y="62719"/>
                  </a:cubicBezTo>
                  <a:cubicBezTo>
                    <a:pt x="83879" y="67009"/>
                    <a:pt x="85595" y="72728"/>
                    <a:pt x="85595" y="80067"/>
                  </a:cubicBezTo>
                  <a:cubicBezTo>
                    <a:pt x="85595" y="89027"/>
                    <a:pt x="82163" y="96367"/>
                    <a:pt x="75300" y="101990"/>
                  </a:cubicBezTo>
                  <a:cubicBezTo>
                    <a:pt x="68437" y="107614"/>
                    <a:pt x="59192" y="110378"/>
                    <a:pt x="47563" y="110378"/>
                  </a:cubicBezTo>
                  <a:cubicBezTo>
                    <a:pt x="34124" y="110378"/>
                    <a:pt x="23257" y="107233"/>
                    <a:pt x="14965" y="100942"/>
                  </a:cubicBezTo>
                  <a:cubicBezTo>
                    <a:pt x="6672" y="94651"/>
                    <a:pt x="1716" y="85977"/>
                    <a:pt x="0" y="74729"/>
                  </a:cubicBezTo>
                  <a:lnTo>
                    <a:pt x="21732" y="74729"/>
                  </a:lnTo>
                  <a:cubicBezTo>
                    <a:pt x="22400" y="80639"/>
                    <a:pt x="24973" y="85405"/>
                    <a:pt x="29548" y="89027"/>
                  </a:cubicBezTo>
                  <a:cubicBezTo>
                    <a:pt x="34124" y="92649"/>
                    <a:pt x="40128" y="94460"/>
                    <a:pt x="47563" y="94460"/>
                  </a:cubicBezTo>
                  <a:cubicBezTo>
                    <a:pt x="52901" y="94460"/>
                    <a:pt x="57095" y="93031"/>
                    <a:pt x="60145" y="90266"/>
                  </a:cubicBezTo>
                  <a:cubicBezTo>
                    <a:pt x="63195" y="87502"/>
                    <a:pt x="64720" y="83880"/>
                    <a:pt x="64720" y="79591"/>
                  </a:cubicBezTo>
                  <a:cubicBezTo>
                    <a:pt x="64720" y="75778"/>
                    <a:pt x="63576" y="72823"/>
                    <a:pt x="61194" y="70631"/>
                  </a:cubicBezTo>
                  <a:cubicBezTo>
                    <a:pt x="58811" y="68438"/>
                    <a:pt x="55951" y="66723"/>
                    <a:pt x="52424" y="65484"/>
                  </a:cubicBezTo>
                  <a:cubicBezTo>
                    <a:pt x="48898" y="64244"/>
                    <a:pt x="44036" y="63005"/>
                    <a:pt x="37936" y="61671"/>
                  </a:cubicBezTo>
                  <a:cubicBezTo>
                    <a:pt x="30120" y="59860"/>
                    <a:pt x="23734" y="58049"/>
                    <a:pt x="18873" y="56238"/>
                  </a:cubicBezTo>
                  <a:cubicBezTo>
                    <a:pt x="14012" y="54427"/>
                    <a:pt x="9818" y="51472"/>
                    <a:pt x="6386" y="47373"/>
                  </a:cubicBezTo>
                  <a:cubicBezTo>
                    <a:pt x="2955" y="43275"/>
                    <a:pt x="1239" y="37650"/>
                    <a:pt x="1239" y="30692"/>
                  </a:cubicBezTo>
                  <a:cubicBezTo>
                    <a:pt x="1239" y="21542"/>
                    <a:pt x="4670" y="14107"/>
                    <a:pt x="11533" y="8483"/>
                  </a:cubicBezTo>
                  <a:cubicBezTo>
                    <a:pt x="18396" y="2859"/>
                    <a:pt x="27833" y="0"/>
                    <a:pt x="40033" y="0"/>
                  </a:cubicBezTo>
                  <a:cubicBezTo>
                    <a:pt x="52234" y="0"/>
                    <a:pt x="62814" y="3241"/>
                    <a:pt x="70439" y="97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221" name="Google Shape;1221;p105"/>
          <p:cNvSpPr txBox="1">
            <a:spLocks noGrp="1"/>
          </p:cNvSpPr>
          <p:nvPr>
            <p:ph type="title"/>
          </p:nvPr>
        </p:nvSpPr>
        <p:spPr>
          <a:xfrm>
            <a:off x="1124747" y="3473338"/>
            <a:ext cx="8689222" cy="2986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400"/>
              <a:buFont typeface="Poppins"/>
              <a:buNone/>
              <a:defRPr sz="10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07"/>
          <p:cNvSpPr txBox="1">
            <a:spLocks noGrp="1"/>
          </p:cNvSpPr>
          <p:nvPr>
            <p:ph type="title"/>
          </p:nvPr>
        </p:nvSpPr>
        <p:spPr>
          <a:xfrm>
            <a:off x="838538" y="364850"/>
            <a:ext cx="10514926" cy="1325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5" name="Google Shape;1225;p107"/>
          <p:cNvSpPr txBox="1">
            <a:spLocks noGrp="1"/>
          </p:cNvSpPr>
          <p:nvPr>
            <p:ph type="body" idx="1"/>
          </p:nvPr>
        </p:nvSpPr>
        <p:spPr>
          <a:xfrm>
            <a:off x="838538" y="1825206"/>
            <a:ext cx="10514926" cy="435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6" name="Google Shape;1226;p107"/>
          <p:cNvSpPr txBox="1">
            <a:spLocks noGrp="1"/>
          </p:cNvSpPr>
          <p:nvPr>
            <p:ph type="dt" idx="10"/>
          </p:nvPr>
        </p:nvSpPr>
        <p:spPr>
          <a:xfrm>
            <a:off x="838537" y="6356454"/>
            <a:ext cx="2742815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7" name="Google Shape;1227;p107"/>
          <p:cNvSpPr txBox="1">
            <a:spLocks noGrp="1"/>
          </p:cNvSpPr>
          <p:nvPr>
            <p:ph type="ftr" idx="11"/>
          </p:nvPr>
        </p:nvSpPr>
        <p:spPr>
          <a:xfrm>
            <a:off x="4038649" y="6356454"/>
            <a:ext cx="4114704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8" name="Google Shape;1228;p107"/>
          <p:cNvSpPr txBox="1">
            <a:spLocks noGrp="1"/>
          </p:cNvSpPr>
          <p:nvPr>
            <p:ph type="sldNum" idx="12"/>
          </p:nvPr>
        </p:nvSpPr>
        <p:spPr>
          <a:xfrm>
            <a:off x="8610648" y="6356454"/>
            <a:ext cx="2742815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3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63" Type="http://schemas.openxmlformats.org/officeDocument/2006/relationships/slideLayout" Target="../slideLayouts/slideLayout75.xml"/><Relationship Id="rId6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19.xml"/><Relationship Id="rId71" Type="http://schemas.openxmlformats.org/officeDocument/2006/relationships/slideLayout" Target="../slideLayouts/slideLayout83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6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17.xml"/><Relationship Id="rId61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slideLayout" Target="../slideLayouts/slideLayout68.xml"/><Relationship Id="rId64" Type="http://schemas.openxmlformats.org/officeDocument/2006/relationships/slideLayout" Target="../slideLayouts/slideLayout76.xml"/><Relationship Id="rId6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72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Relationship Id="rId67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62" Type="http://schemas.openxmlformats.org/officeDocument/2006/relationships/slideLayout" Target="../slideLayouts/slideLayout74.xml"/><Relationship Id="rId7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6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6ADAB90-92F6-3E06-180F-A32CFB908B9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87820"/>
            <a:ext cx="1743075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7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 [ ] Interne [ ] Restreint [X] Confidentiel [ ]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73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838538" y="364850"/>
            <a:ext cx="10514926" cy="1325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8"/>
              <a:buFont typeface="Poppins"/>
              <a:buNone/>
              <a:defRPr sz="2668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838538" y="1825206"/>
            <a:ext cx="10514926" cy="435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6423" algn="l" rtl="0">
              <a:lnSpc>
                <a:spcPct val="90000"/>
              </a:lnSpc>
              <a:spcBef>
                <a:spcPts val="606"/>
              </a:spcBef>
              <a:spcAft>
                <a:spcPts val="0"/>
              </a:spcAft>
              <a:buClr>
                <a:schemeClr val="dk1"/>
              </a:buClr>
              <a:buSzPts val="1698"/>
              <a:buFont typeface="Arial"/>
              <a:buChar char="•"/>
              <a:defRPr sz="1698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20992" algn="l" rtl="0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455"/>
              <a:buFont typeface="Arial"/>
              <a:buChar char="•"/>
              <a:defRPr sz="1455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05625" algn="l" rtl="0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213"/>
              <a:buFont typeface="Arial"/>
              <a:buChar char="•"/>
              <a:defRPr sz="1213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297942" algn="l" rtl="0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Char char="•"/>
              <a:defRPr sz="1092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297942" algn="l" rtl="0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Char char="•"/>
              <a:defRPr sz="1092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297942" algn="l" rtl="0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Char char="•"/>
              <a:defRPr sz="1092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297942" algn="l" rtl="0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Char char="•"/>
              <a:defRPr sz="1092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297941" algn="l" rtl="0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Char char="•"/>
              <a:defRPr sz="1092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297941" algn="l" rtl="0">
              <a:lnSpc>
                <a:spcPct val="90000"/>
              </a:lnSpc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Char char="•"/>
              <a:defRPr sz="1092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dt" idx="10"/>
          </p:nvPr>
        </p:nvSpPr>
        <p:spPr>
          <a:xfrm>
            <a:off x="838537" y="6356454"/>
            <a:ext cx="2742815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28" b="0" i="0" u="none" strike="noStrike" cap="none">
                <a:solidFill>
                  <a:srgbClr val="898A8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ftr" idx="11"/>
          </p:nvPr>
        </p:nvSpPr>
        <p:spPr>
          <a:xfrm>
            <a:off x="4038649" y="6356454"/>
            <a:ext cx="4114704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28" b="0" i="0" u="none" strike="noStrike" cap="none">
                <a:solidFill>
                  <a:srgbClr val="898A8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ldNum" idx="12"/>
          </p:nvPr>
        </p:nvSpPr>
        <p:spPr>
          <a:xfrm>
            <a:off x="8610648" y="6356454"/>
            <a:ext cx="2742815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28" b="0" i="0" u="none" strike="noStrike" cap="none">
                <a:solidFill>
                  <a:srgbClr val="898A8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728" b="0" i="0" u="none" strike="noStrike" cap="none">
                <a:solidFill>
                  <a:srgbClr val="898A8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728" b="0" i="0" u="none" strike="noStrike" cap="none">
                <a:solidFill>
                  <a:srgbClr val="898A8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728" b="0" i="0" u="none" strike="noStrike" cap="none">
                <a:solidFill>
                  <a:srgbClr val="898A8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728" b="0" i="0" u="none" strike="noStrike" cap="none">
                <a:solidFill>
                  <a:srgbClr val="898A8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728" b="0" i="0" u="none" strike="noStrike" cap="none">
                <a:solidFill>
                  <a:srgbClr val="898A8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728" b="0" i="0" u="none" strike="noStrike" cap="none">
                <a:solidFill>
                  <a:srgbClr val="898A8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728" b="0" i="0" u="none" strike="noStrike" cap="none">
                <a:solidFill>
                  <a:srgbClr val="898A8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728" b="0" i="0" u="none" strike="noStrike" cap="none">
                <a:solidFill>
                  <a:srgbClr val="898A8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8FC2B14-34C3-B573-EE98-A55B01AFF86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87820"/>
            <a:ext cx="1743075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7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 [ ] Interne [ ] Restreint [X] Confidentiel [ ]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>
          <p15:clr>
            <a:srgbClr val="9FCC3B"/>
          </p15:clr>
        </p15:guide>
        <p15:guide id="2" pos="4776">
          <p15:clr>
            <a:srgbClr val="9FCC3B"/>
          </p15:clr>
        </p15:guide>
        <p15:guide id="3" pos="6332">
          <p15:clr>
            <a:srgbClr val="F26B43"/>
          </p15:clr>
        </p15:guide>
        <p15:guide id="4" pos="4512">
          <p15:clr>
            <a:srgbClr val="9FCC3B"/>
          </p15:clr>
        </p15:guide>
        <p15:guide id="5" pos="1236">
          <p15:clr>
            <a:srgbClr val="F26B43"/>
          </p15:clr>
        </p15:guide>
        <p15:guide id="6" pos="8052">
          <p15:clr>
            <a:srgbClr val="9FCC3B"/>
          </p15:clr>
        </p15:guide>
        <p15:guide id="7" pos="8316">
          <p15:clr>
            <a:srgbClr val="9FCC3B"/>
          </p15:clr>
        </p15:guide>
        <p15:guide id="8" pos="3624">
          <p15:clr>
            <a:srgbClr val="F26B43"/>
          </p15:clr>
        </p15:guide>
        <p15:guide id="9" pos="3888">
          <p15:clr>
            <a:srgbClr val="F26B43"/>
          </p15:clr>
        </p15:guide>
        <p15:guide id="10" pos="6612">
          <p15:clr>
            <a:srgbClr val="F26B43"/>
          </p15:clr>
        </p15:guide>
        <p15:guide id="11" pos="8952">
          <p15:clr>
            <a:srgbClr val="F26B43"/>
          </p15:clr>
        </p15:guide>
        <p15:guide id="12" pos="9216">
          <p15:clr>
            <a:srgbClr val="F26B43"/>
          </p15:clr>
        </p15:guide>
        <p15:guide id="13" pos="116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BFD65534-6A76-9692-E71F-1F3B7B945A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/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ECE1A01B-EE82-F0E5-0916-4DDCDCFCA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266825"/>
            <a:ext cx="6972299" cy="216217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Au secours ! </a:t>
            </a:r>
            <a:br>
              <a:rPr lang="fr-FR" dirty="0"/>
            </a:br>
            <a:r>
              <a:rPr lang="fr-FR" dirty="0"/>
              <a:t>Ils ont recruté Sheldon, Shaun et Raymond !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047DF3A-A724-8EEF-992D-A1A3F3438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FE2F-39C7-3043-859B-F2741CA262A0}" type="datetime1">
              <a:rPr lang="fr-FR" smtClean="0"/>
              <a:t>06/02/2024</a:t>
            </a:fld>
            <a:endParaRPr lang="fr-FR" dirty="0"/>
          </a:p>
        </p:txBody>
      </p:sp>
      <p:sp>
        <p:nvSpPr>
          <p:cNvPr id="8" name="Google Shape;1235;p1">
            <a:extLst>
              <a:ext uri="{FF2B5EF4-FFF2-40B4-BE49-F238E27FC236}">
                <a16:creationId xmlns:a16="http://schemas.microsoft.com/office/drawing/2014/main" id="{CD3BE075-C71A-E7A4-B306-180A84AA3453}"/>
              </a:ext>
            </a:extLst>
          </p:cNvPr>
          <p:cNvSpPr txBox="1">
            <a:spLocks/>
          </p:cNvSpPr>
          <p:nvPr/>
        </p:nvSpPr>
        <p:spPr>
          <a:xfrm>
            <a:off x="1003243" y="5411333"/>
            <a:ext cx="5932532" cy="60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7701" indent="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</a:pPr>
            <a:r>
              <a:rPr lang="fr-FR" sz="1800" dirty="0">
                <a:solidFill>
                  <a:schemeClr val="dk2"/>
                </a:solidFill>
              </a:rPr>
              <a:t>Véronique SERMAGE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5852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Google Shape;132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11" descr="Une image contenant émoticône, smiley, clipart, cercle&#10;&#10;Description générée automatique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96643" y="0"/>
            <a:ext cx="6094288" cy="6856075"/>
          </a:xfrm>
          <a:prstGeom prst="rect">
            <a:avLst/>
          </a:prstGeom>
          <a:solidFill>
            <a:srgbClr val="E5E8EE"/>
          </a:solidFill>
          <a:ln>
            <a:noFill/>
          </a:ln>
        </p:spPr>
      </p:pic>
      <p:sp>
        <p:nvSpPr>
          <p:cNvPr id="1326" name="Google Shape;1326;p11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Seconde mise en situation</a:t>
            </a:r>
            <a:endParaRPr/>
          </a:p>
        </p:txBody>
      </p:sp>
      <p:sp>
        <p:nvSpPr>
          <p:cNvPr id="1327" name="Google Shape;1327;p11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6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11</a:t>
            </a:fld>
            <a:endParaRPr sz="6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28" name="Google Shape;1328;p11"/>
          <p:cNvSpPr/>
          <p:nvPr/>
        </p:nvSpPr>
        <p:spPr>
          <a:xfrm>
            <a:off x="11397084" y="6063824"/>
            <a:ext cx="794003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329" name="Google Shape;1329;p11"/>
          <p:cNvGrpSpPr/>
          <p:nvPr/>
        </p:nvGrpSpPr>
        <p:grpSpPr>
          <a:xfrm>
            <a:off x="11646218" y="6340088"/>
            <a:ext cx="329403" cy="214383"/>
            <a:chOff x="19204770" y="10455275"/>
            <a:chExt cx="543211" cy="353534"/>
          </a:xfrm>
        </p:grpSpPr>
        <p:sp>
          <p:nvSpPr>
            <p:cNvPr id="1330" name="Google Shape;1330;p11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331" name="Google Shape;1331;p11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cxnSp>
        <p:nvCxnSpPr>
          <p:cNvPr id="1332" name="Google Shape;1332;p11"/>
          <p:cNvCxnSpPr/>
          <p:nvPr/>
        </p:nvCxnSpPr>
        <p:spPr>
          <a:xfrm>
            <a:off x="1139708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3" name="Google Shape;1333;p11"/>
          <p:cNvSpPr txBox="1">
            <a:spLocks noGrp="1"/>
          </p:cNvSpPr>
          <p:nvPr>
            <p:ph type="title"/>
          </p:nvPr>
        </p:nvSpPr>
        <p:spPr>
          <a:xfrm>
            <a:off x="1037464" y="2755330"/>
            <a:ext cx="4809404" cy="70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lang="fr-FR"/>
              <a:t>Arrêt sur image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" name="Google Shape;133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Google Shape;1343;p13" descr="Une image contenant sourire, émoticône, dessin humoristique, smiley&#10;&#10;Description générée automatique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96643" y="0"/>
            <a:ext cx="6094288" cy="6856074"/>
          </a:xfrm>
          <a:prstGeom prst="rect">
            <a:avLst/>
          </a:prstGeom>
          <a:solidFill>
            <a:srgbClr val="E5E8EE"/>
          </a:solidFill>
          <a:ln>
            <a:noFill/>
          </a:ln>
        </p:spPr>
      </p:pic>
      <p:sp>
        <p:nvSpPr>
          <p:cNvPr id="1344" name="Google Shape;1344;p13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Seconde mise en situation</a:t>
            </a:r>
            <a:endParaRPr/>
          </a:p>
        </p:txBody>
      </p:sp>
      <p:sp>
        <p:nvSpPr>
          <p:cNvPr id="1345" name="Google Shape;1345;p13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6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13</a:t>
            </a:fld>
            <a:endParaRPr sz="6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6" name="Google Shape;1346;p13"/>
          <p:cNvSpPr/>
          <p:nvPr/>
        </p:nvSpPr>
        <p:spPr>
          <a:xfrm>
            <a:off x="11397084" y="6063824"/>
            <a:ext cx="794003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347" name="Google Shape;1347;p13"/>
          <p:cNvGrpSpPr/>
          <p:nvPr/>
        </p:nvGrpSpPr>
        <p:grpSpPr>
          <a:xfrm>
            <a:off x="11646218" y="6340088"/>
            <a:ext cx="329403" cy="214383"/>
            <a:chOff x="19204770" y="10455275"/>
            <a:chExt cx="543211" cy="353534"/>
          </a:xfrm>
        </p:grpSpPr>
        <p:sp>
          <p:nvSpPr>
            <p:cNvPr id="1348" name="Google Shape;1348;p13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349" name="Google Shape;1349;p13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cxnSp>
        <p:nvCxnSpPr>
          <p:cNvPr id="1350" name="Google Shape;1350;p13"/>
          <p:cNvCxnSpPr/>
          <p:nvPr/>
        </p:nvCxnSpPr>
        <p:spPr>
          <a:xfrm>
            <a:off x="1139708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1" name="Google Shape;1351;p13"/>
          <p:cNvSpPr txBox="1">
            <a:spLocks noGrp="1"/>
          </p:cNvSpPr>
          <p:nvPr>
            <p:ph type="title"/>
          </p:nvPr>
        </p:nvSpPr>
        <p:spPr>
          <a:xfrm>
            <a:off x="1037464" y="2755330"/>
            <a:ext cx="4809404" cy="70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lang="fr-FR"/>
              <a:t>Arrêt sur image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6" name="Google Shape;135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15" descr="Une image contenant émoticône, smiley, clipart, cercle&#10;&#10;Description générée automatique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96643" y="0"/>
            <a:ext cx="6094288" cy="6856075"/>
          </a:xfrm>
          <a:prstGeom prst="rect">
            <a:avLst/>
          </a:prstGeom>
          <a:solidFill>
            <a:srgbClr val="E5E8EE"/>
          </a:solidFill>
          <a:ln>
            <a:noFill/>
          </a:ln>
        </p:spPr>
      </p:pic>
      <p:sp>
        <p:nvSpPr>
          <p:cNvPr id="1362" name="Google Shape;1362;p15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Troisième mise en situation</a:t>
            </a:r>
            <a:endParaRPr/>
          </a:p>
        </p:txBody>
      </p:sp>
      <p:sp>
        <p:nvSpPr>
          <p:cNvPr id="1363" name="Google Shape;1363;p15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6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15</a:t>
            </a:fld>
            <a:endParaRPr sz="6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4" name="Google Shape;1364;p15"/>
          <p:cNvSpPr/>
          <p:nvPr/>
        </p:nvSpPr>
        <p:spPr>
          <a:xfrm>
            <a:off x="11397084" y="6063824"/>
            <a:ext cx="794003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365" name="Google Shape;1365;p15"/>
          <p:cNvGrpSpPr/>
          <p:nvPr/>
        </p:nvGrpSpPr>
        <p:grpSpPr>
          <a:xfrm>
            <a:off x="11646218" y="6340088"/>
            <a:ext cx="329403" cy="214383"/>
            <a:chOff x="19204770" y="10455275"/>
            <a:chExt cx="543211" cy="353534"/>
          </a:xfrm>
        </p:grpSpPr>
        <p:sp>
          <p:nvSpPr>
            <p:cNvPr id="1366" name="Google Shape;1366;p15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cxnSp>
        <p:nvCxnSpPr>
          <p:cNvPr id="1368" name="Google Shape;1368;p15"/>
          <p:cNvCxnSpPr/>
          <p:nvPr/>
        </p:nvCxnSpPr>
        <p:spPr>
          <a:xfrm>
            <a:off x="1139708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9" name="Google Shape;1369;p15"/>
          <p:cNvSpPr txBox="1">
            <a:spLocks noGrp="1"/>
          </p:cNvSpPr>
          <p:nvPr>
            <p:ph type="title"/>
          </p:nvPr>
        </p:nvSpPr>
        <p:spPr>
          <a:xfrm>
            <a:off x="1037464" y="2755330"/>
            <a:ext cx="4809404" cy="70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lang="fr-FR"/>
              <a:t>Arrêt sur image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Google Shape;1379;p17" descr="Une image contenant sourire, émoticône, smiley, dessin humoristique&#10;&#10;Description générée automatique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96643" y="0"/>
            <a:ext cx="6094288" cy="6856074"/>
          </a:xfrm>
          <a:prstGeom prst="rect">
            <a:avLst/>
          </a:prstGeom>
          <a:solidFill>
            <a:srgbClr val="E5E8EE"/>
          </a:solidFill>
          <a:ln>
            <a:noFill/>
          </a:ln>
        </p:spPr>
      </p:pic>
      <p:sp>
        <p:nvSpPr>
          <p:cNvPr id="1380" name="Google Shape;1380;p17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Troisième mise en situation</a:t>
            </a:r>
            <a:endParaRPr/>
          </a:p>
        </p:txBody>
      </p:sp>
      <p:sp>
        <p:nvSpPr>
          <p:cNvPr id="1381" name="Google Shape;1381;p17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6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17</a:t>
            </a:fld>
            <a:endParaRPr sz="6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2" name="Google Shape;1382;p17"/>
          <p:cNvSpPr/>
          <p:nvPr/>
        </p:nvSpPr>
        <p:spPr>
          <a:xfrm>
            <a:off x="11397084" y="6063824"/>
            <a:ext cx="794003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383" name="Google Shape;1383;p17"/>
          <p:cNvGrpSpPr/>
          <p:nvPr/>
        </p:nvGrpSpPr>
        <p:grpSpPr>
          <a:xfrm>
            <a:off x="11646218" y="6340088"/>
            <a:ext cx="329403" cy="214383"/>
            <a:chOff x="19204770" y="10455275"/>
            <a:chExt cx="543211" cy="353534"/>
          </a:xfrm>
        </p:grpSpPr>
        <p:sp>
          <p:nvSpPr>
            <p:cNvPr id="1384" name="Google Shape;1384;p17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385" name="Google Shape;1385;p17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cxnSp>
        <p:nvCxnSpPr>
          <p:cNvPr id="1386" name="Google Shape;1386;p17"/>
          <p:cNvCxnSpPr/>
          <p:nvPr/>
        </p:nvCxnSpPr>
        <p:spPr>
          <a:xfrm>
            <a:off x="1139708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7" name="Google Shape;1387;p17"/>
          <p:cNvSpPr txBox="1">
            <a:spLocks noGrp="1"/>
          </p:cNvSpPr>
          <p:nvPr>
            <p:ph type="title"/>
          </p:nvPr>
        </p:nvSpPr>
        <p:spPr>
          <a:xfrm>
            <a:off x="1037464" y="2755330"/>
            <a:ext cx="4809404" cy="70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lang="fr-FR"/>
              <a:t>Arrêt sur image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Google Shape;139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Google Shape;1397;p19" descr="Une image contenant émoticône, smiley, jaune, sourire&#10;&#10;Description générée automatique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96643" y="0"/>
            <a:ext cx="6094288" cy="6856074"/>
          </a:xfrm>
          <a:prstGeom prst="rect">
            <a:avLst/>
          </a:prstGeom>
          <a:solidFill>
            <a:srgbClr val="E5E8EE"/>
          </a:solidFill>
          <a:ln>
            <a:noFill/>
          </a:ln>
        </p:spPr>
      </p:pic>
      <p:sp>
        <p:nvSpPr>
          <p:cNvPr id="1398" name="Google Shape;1398;p19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Troisième mise en situation</a:t>
            </a:r>
            <a:endParaRPr/>
          </a:p>
        </p:txBody>
      </p:sp>
      <p:sp>
        <p:nvSpPr>
          <p:cNvPr id="1399" name="Google Shape;1399;p19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6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19</a:t>
            </a:fld>
            <a:endParaRPr sz="6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00" name="Google Shape;1400;p19"/>
          <p:cNvSpPr/>
          <p:nvPr/>
        </p:nvSpPr>
        <p:spPr>
          <a:xfrm>
            <a:off x="11397084" y="6063824"/>
            <a:ext cx="794003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401" name="Google Shape;1401;p19"/>
          <p:cNvGrpSpPr/>
          <p:nvPr/>
        </p:nvGrpSpPr>
        <p:grpSpPr>
          <a:xfrm>
            <a:off x="11646218" y="6340088"/>
            <a:ext cx="329403" cy="214383"/>
            <a:chOff x="19204770" y="10455275"/>
            <a:chExt cx="543211" cy="353534"/>
          </a:xfrm>
        </p:grpSpPr>
        <p:sp>
          <p:nvSpPr>
            <p:cNvPr id="1402" name="Google Shape;1402;p19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403" name="Google Shape;1403;p19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cxnSp>
        <p:nvCxnSpPr>
          <p:cNvPr id="1404" name="Google Shape;1404;p19"/>
          <p:cNvCxnSpPr/>
          <p:nvPr/>
        </p:nvCxnSpPr>
        <p:spPr>
          <a:xfrm>
            <a:off x="1139708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5" name="Google Shape;1405;p19"/>
          <p:cNvSpPr txBox="1">
            <a:spLocks noGrp="1"/>
          </p:cNvSpPr>
          <p:nvPr>
            <p:ph type="title"/>
          </p:nvPr>
        </p:nvSpPr>
        <p:spPr>
          <a:xfrm>
            <a:off x="1037464" y="2755330"/>
            <a:ext cx="4809404" cy="70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lang="fr-FR"/>
              <a:t>Arrêt sur image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Google Shape;124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0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E2124"/>
                </a:solidFill>
              </a:rPr>
              <a:t>Conclusion</a:t>
            </a:r>
            <a:endParaRPr/>
          </a:p>
        </p:txBody>
      </p:sp>
      <p:sp>
        <p:nvSpPr>
          <p:cNvPr id="1412" name="Google Shape;1412;p20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1E2124"/>
                </a:solidFill>
                <a:latin typeface="Poppins"/>
                <a:ea typeface="Poppins"/>
                <a:cs typeface="Poppins"/>
                <a:sym typeface="Poppins"/>
              </a:rPr>
              <a:t>20</a:t>
            </a:fld>
            <a:endParaRPr>
              <a:solidFill>
                <a:srgbClr val="1E21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13" name="Google Shape;1413;p20"/>
          <p:cNvSpPr txBox="1">
            <a:spLocks noGrp="1"/>
          </p:cNvSpPr>
          <p:nvPr>
            <p:ph type="body" idx="1"/>
          </p:nvPr>
        </p:nvSpPr>
        <p:spPr>
          <a:xfrm>
            <a:off x="1140225" y="347550"/>
            <a:ext cx="9299400" cy="622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fr-FR">
                <a:solidFill>
                  <a:schemeClr val="lt1"/>
                </a:solidFill>
              </a:rPr>
              <a:t>Oser parler</a:t>
            </a:r>
            <a:endParaRPr/>
          </a:p>
          <a:p>
            <a:pPr marL="0" lvl="0" indent="0" algn="ctr" rtl="0">
              <a:lnSpc>
                <a:spcPct val="200000"/>
              </a:lnSpc>
              <a:spcBef>
                <a:spcPts val="364"/>
              </a:spcBef>
              <a:spcAft>
                <a:spcPts val="0"/>
              </a:spcAft>
              <a:buSzPts val="4400"/>
              <a:buNone/>
            </a:pPr>
            <a:r>
              <a:rPr lang="fr-FR">
                <a:solidFill>
                  <a:schemeClr val="dk2"/>
                </a:solidFill>
              </a:rPr>
              <a:t>Oser écouter</a:t>
            </a:r>
            <a:endParaRPr/>
          </a:p>
          <a:p>
            <a:pPr marL="0" lvl="0" indent="0" algn="ctr" rtl="0">
              <a:lnSpc>
                <a:spcPct val="200000"/>
              </a:lnSpc>
              <a:spcBef>
                <a:spcPts val="364"/>
              </a:spcBef>
              <a:spcAft>
                <a:spcPts val="0"/>
              </a:spcAft>
              <a:buSzPts val="4400"/>
              <a:buNone/>
            </a:pPr>
            <a:r>
              <a:rPr lang="fr-FR">
                <a:solidFill>
                  <a:schemeClr val="lt1"/>
                </a:solidFill>
              </a:rPr>
              <a:t>Avancer ensemble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C8ADFDBD-CC60-BAC6-2638-2E072F6B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096" y="4901037"/>
            <a:ext cx="8688612" cy="1558760"/>
          </a:xfrm>
        </p:spPr>
        <p:txBody>
          <a:bodyPr/>
          <a:lstStyle/>
          <a:p>
            <a:r>
              <a:rPr lang="fr-FR" dirty="0"/>
              <a:t>Merci.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95E69D99-1C74-72CD-C09B-0E754334CCDA}"/>
              </a:ext>
            </a:extLst>
          </p:cNvPr>
          <p:cNvGrpSpPr/>
          <p:nvPr/>
        </p:nvGrpSpPr>
        <p:grpSpPr>
          <a:xfrm>
            <a:off x="1164285" y="4782887"/>
            <a:ext cx="122189" cy="71097"/>
            <a:chOff x="1916906" y="10164763"/>
            <a:chExt cx="201498" cy="11724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B4C42A22-C07A-9D3E-FE74-B5F8DF72B1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16906" y="10222174"/>
              <a:ext cx="191972" cy="0"/>
            </a:xfrm>
            <a:prstGeom prst="line">
              <a:avLst/>
            </a:prstGeom>
            <a:ln w="1651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A426BAB2-68E2-7D14-9AD9-AD6281F7676E}"/>
                </a:ext>
              </a:extLst>
            </p:cNvPr>
            <p:cNvCxnSpPr/>
            <p:nvPr userDrawn="1"/>
          </p:nvCxnSpPr>
          <p:spPr>
            <a:xfrm>
              <a:off x="2055813" y="10164763"/>
              <a:ext cx="62591" cy="62591"/>
            </a:xfrm>
            <a:prstGeom prst="line">
              <a:avLst/>
            </a:prstGeom>
            <a:ln w="1651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ECD369B2-1035-885B-961B-3DC72AD9A1D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51050" y="10219416"/>
              <a:ext cx="62591" cy="62591"/>
            </a:xfrm>
            <a:prstGeom prst="line">
              <a:avLst/>
            </a:prstGeom>
            <a:ln w="1651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bject 4">
            <a:extLst>
              <a:ext uri="{FF2B5EF4-FFF2-40B4-BE49-F238E27FC236}">
                <a16:creationId xmlns:a16="http://schemas.microsoft.com/office/drawing/2014/main" id="{F4B4B1F2-70CD-76CE-6C37-01A5A7BC94A1}"/>
              </a:ext>
            </a:extLst>
          </p:cNvPr>
          <p:cNvSpPr txBox="1"/>
          <p:nvPr/>
        </p:nvSpPr>
        <p:spPr>
          <a:xfrm>
            <a:off x="1386113" y="4660017"/>
            <a:ext cx="4709887" cy="316719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62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00A5E5"/>
                </a:solidFill>
                <a:latin typeface="Poppins Light"/>
                <a:ea typeface="Poppins Light"/>
                <a:cs typeface="Poppins Light"/>
                <a:sym typeface="Poppins Light"/>
              </a:rPr>
              <a:t>v.sermage@groupeonepoint.com</a:t>
            </a:r>
          </a:p>
        </p:txBody>
      </p:sp>
    </p:spTree>
    <p:extLst>
      <p:ext uri="{BB962C8B-B14F-4D97-AF65-F5344CB8AC3E}">
        <p14:creationId xmlns:p14="http://schemas.microsoft.com/office/powerpoint/2010/main" val="90097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Google Shape;1253;p3" descr="Une image contenant émoticône, smiley, clipart, cercle&#10;&#10;Description générée automatique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96643" y="0"/>
            <a:ext cx="6094288" cy="6856075"/>
          </a:xfrm>
          <a:prstGeom prst="rect">
            <a:avLst/>
          </a:prstGeom>
          <a:solidFill>
            <a:srgbClr val="E5E8EE"/>
          </a:solidFill>
          <a:ln>
            <a:noFill/>
          </a:ln>
        </p:spPr>
      </p:pic>
      <p:sp>
        <p:nvSpPr>
          <p:cNvPr id="1254" name="Google Shape;1254;p3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Première mise en situation</a:t>
            </a:r>
            <a:endParaRPr/>
          </a:p>
        </p:txBody>
      </p:sp>
      <p:sp>
        <p:nvSpPr>
          <p:cNvPr id="1255" name="Google Shape;1255;p3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6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fld>
            <a:endParaRPr sz="6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6" name="Google Shape;1256;p3"/>
          <p:cNvSpPr/>
          <p:nvPr/>
        </p:nvSpPr>
        <p:spPr>
          <a:xfrm>
            <a:off x="11397084" y="6063824"/>
            <a:ext cx="794003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257" name="Google Shape;1257;p3"/>
          <p:cNvGrpSpPr/>
          <p:nvPr/>
        </p:nvGrpSpPr>
        <p:grpSpPr>
          <a:xfrm>
            <a:off x="11646218" y="6340088"/>
            <a:ext cx="329403" cy="214383"/>
            <a:chOff x="19204770" y="10455275"/>
            <a:chExt cx="543211" cy="353534"/>
          </a:xfrm>
        </p:grpSpPr>
        <p:sp>
          <p:nvSpPr>
            <p:cNvPr id="1258" name="Google Shape;1258;p3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59" name="Google Shape;1259;p3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cxnSp>
        <p:nvCxnSpPr>
          <p:cNvPr id="1260" name="Google Shape;1260;p3"/>
          <p:cNvCxnSpPr/>
          <p:nvPr/>
        </p:nvCxnSpPr>
        <p:spPr>
          <a:xfrm>
            <a:off x="1139708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1" name="Google Shape;1261;p3"/>
          <p:cNvSpPr txBox="1">
            <a:spLocks noGrp="1"/>
          </p:cNvSpPr>
          <p:nvPr>
            <p:ph type="title"/>
          </p:nvPr>
        </p:nvSpPr>
        <p:spPr>
          <a:xfrm>
            <a:off x="1037464" y="2755330"/>
            <a:ext cx="4809404" cy="70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lang="fr-FR"/>
              <a:t>Arrêt sur image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6" name="Google Shape;126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5" descr="Une image contenant sourire, émoticône, smiley, dessin humoristique&#10;&#10;Description générée automatique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96643" y="0"/>
            <a:ext cx="6094288" cy="6856074"/>
          </a:xfrm>
          <a:prstGeom prst="rect">
            <a:avLst/>
          </a:prstGeom>
          <a:solidFill>
            <a:srgbClr val="E5E8EE"/>
          </a:solidFill>
          <a:ln>
            <a:noFill/>
          </a:ln>
        </p:spPr>
      </p:pic>
      <p:sp>
        <p:nvSpPr>
          <p:cNvPr id="1272" name="Google Shape;1272;p5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Première mise en situation</a:t>
            </a:r>
            <a:endParaRPr/>
          </a:p>
        </p:txBody>
      </p:sp>
      <p:sp>
        <p:nvSpPr>
          <p:cNvPr id="1273" name="Google Shape;1273;p5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6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fld>
            <a:endParaRPr sz="6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4" name="Google Shape;1274;p5"/>
          <p:cNvSpPr/>
          <p:nvPr/>
        </p:nvSpPr>
        <p:spPr>
          <a:xfrm>
            <a:off x="11397084" y="6063824"/>
            <a:ext cx="794003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275" name="Google Shape;1275;p5"/>
          <p:cNvGrpSpPr/>
          <p:nvPr/>
        </p:nvGrpSpPr>
        <p:grpSpPr>
          <a:xfrm>
            <a:off x="11646218" y="6340088"/>
            <a:ext cx="329403" cy="214383"/>
            <a:chOff x="19204770" y="10455275"/>
            <a:chExt cx="543211" cy="353534"/>
          </a:xfrm>
        </p:grpSpPr>
        <p:sp>
          <p:nvSpPr>
            <p:cNvPr id="1276" name="Google Shape;1276;p5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77" name="Google Shape;1277;p5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cxnSp>
        <p:nvCxnSpPr>
          <p:cNvPr id="1278" name="Google Shape;1278;p5"/>
          <p:cNvCxnSpPr/>
          <p:nvPr/>
        </p:nvCxnSpPr>
        <p:spPr>
          <a:xfrm>
            <a:off x="1139708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9" name="Google Shape;1279;p5"/>
          <p:cNvSpPr txBox="1">
            <a:spLocks noGrp="1"/>
          </p:cNvSpPr>
          <p:nvPr>
            <p:ph type="title"/>
          </p:nvPr>
        </p:nvSpPr>
        <p:spPr>
          <a:xfrm>
            <a:off x="1037464" y="2755330"/>
            <a:ext cx="4809404" cy="70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lang="fr-FR"/>
              <a:t>Arrêt sur image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Google Shape;1289;p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96001" y="0"/>
            <a:ext cx="6095572" cy="6856075"/>
          </a:xfrm>
          <a:prstGeom prst="rect">
            <a:avLst/>
          </a:prstGeom>
          <a:solidFill>
            <a:srgbClr val="E5E8EE"/>
          </a:solidFill>
          <a:ln>
            <a:noFill/>
          </a:ln>
        </p:spPr>
      </p:pic>
      <p:sp>
        <p:nvSpPr>
          <p:cNvPr id="1290" name="Google Shape;1290;p7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Première mise en situation</a:t>
            </a:r>
            <a:endParaRPr/>
          </a:p>
        </p:txBody>
      </p:sp>
      <p:sp>
        <p:nvSpPr>
          <p:cNvPr id="1291" name="Google Shape;1291;p7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6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</a:t>
            </a:fld>
            <a:endParaRPr sz="6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2" name="Google Shape;1292;p7"/>
          <p:cNvSpPr/>
          <p:nvPr/>
        </p:nvSpPr>
        <p:spPr>
          <a:xfrm>
            <a:off x="11397084" y="6063824"/>
            <a:ext cx="794003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293" name="Google Shape;1293;p7"/>
          <p:cNvGrpSpPr/>
          <p:nvPr/>
        </p:nvGrpSpPr>
        <p:grpSpPr>
          <a:xfrm>
            <a:off x="11646218" y="6340088"/>
            <a:ext cx="329403" cy="214383"/>
            <a:chOff x="19204770" y="10455275"/>
            <a:chExt cx="543211" cy="353534"/>
          </a:xfrm>
        </p:grpSpPr>
        <p:sp>
          <p:nvSpPr>
            <p:cNvPr id="1294" name="Google Shape;1294;p7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295" name="Google Shape;1295;p7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cxnSp>
        <p:nvCxnSpPr>
          <p:cNvPr id="1296" name="Google Shape;1296;p7"/>
          <p:cNvCxnSpPr/>
          <p:nvPr/>
        </p:nvCxnSpPr>
        <p:spPr>
          <a:xfrm>
            <a:off x="1139708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7" name="Google Shape;1297;p7"/>
          <p:cNvSpPr txBox="1">
            <a:spLocks noGrp="1"/>
          </p:cNvSpPr>
          <p:nvPr>
            <p:ph type="title"/>
          </p:nvPr>
        </p:nvSpPr>
        <p:spPr>
          <a:xfrm>
            <a:off x="1037464" y="2755330"/>
            <a:ext cx="4809404" cy="70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lang="fr-FR"/>
              <a:t>Arrêt sur image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9" descr="Une image contenant sourire, émoticône, dessin humoristique, smiley&#10;&#10;Description générée automatique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96643" y="0"/>
            <a:ext cx="6094288" cy="6856074"/>
          </a:xfrm>
          <a:prstGeom prst="rect">
            <a:avLst/>
          </a:prstGeom>
          <a:solidFill>
            <a:srgbClr val="E5E8EE"/>
          </a:solidFill>
          <a:ln>
            <a:noFill/>
          </a:ln>
        </p:spPr>
      </p:pic>
      <p:sp>
        <p:nvSpPr>
          <p:cNvPr id="1308" name="Google Shape;1308;p9"/>
          <p:cNvSpPr txBox="1">
            <a:spLocks noGrp="1"/>
          </p:cNvSpPr>
          <p:nvPr>
            <p:ph type="ftr" idx="11"/>
          </p:nvPr>
        </p:nvSpPr>
        <p:spPr>
          <a:xfrm rot="-5400000">
            <a:off x="9743827" y="2572893"/>
            <a:ext cx="4114415" cy="3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Seconde mise en situation</a:t>
            </a:r>
            <a:endParaRPr/>
          </a:p>
        </p:txBody>
      </p:sp>
      <p:sp>
        <p:nvSpPr>
          <p:cNvPr id="1309" name="Google Shape;1309;p9"/>
          <p:cNvSpPr txBox="1">
            <a:spLocks noGrp="1"/>
          </p:cNvSpPr>
          <p:nvPr>
            <p:ph type="sldNum" idx="12"/>
          </p:nvPr>
        </p:nvSpPr>
        <p:spPr>
          <a:xfrm>
            <a:off x="11543121" y="158860"/>
            <a:ext cx="359313" cy="36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667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</a:t>
            </a:fld>
            <a:endParaRPr sz="667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0" name="Google Shape;1310;p9"/>
          <p:cNvSpPr/>
          <p:nvPr/>
        </p:nvSpPr>
        <p:spPr>
          <a:xfrm>
            <a:off x="11397084" y="6063824"/>
            <a:ext cx="794003" cy="0"/>
          </a:xfrm>
          <a:custGeom>
            <a:avLst/>
            <a:gdLst/>
            <a:ahLst/>
            <a:cxnLst/>
            <a:rect l="l" t="t" r="r" b="b"/>
            <a:pathLst>
              <a:path w="1309369" h="120000" extrusionOk="0">
                <a:moveTo>
                  <a:pt x="0" y="0"/>
                </a:moveTo>
                <a:lnTo>
                  <a:pt x="1308860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311" name="Google Shape;1311;p9"/>
          <p:cNvGrpSpPr/>
          <p:nvPr/>
        </p:nvGrpSpPr>
        <p:grpSpPr>
          <a:xfrm>
            <a:off x="11646218" y="6340088"/>
            <a:ext cx="329403" cy="214383"/>
            <a:chOff x="19204770" y="10455275"/>
            <a:chExt cx="543211" cy="353534"/>
          </a:xfrm>
        </p:grpSpPr>
        <p:sp>
          <p:nvSpPr>
            <p:cNvPr id="1312" name="Google Shape;1312;p9"/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/>
              <a:ahLst/>
              <a:cxnLst/>
              <a:rect l="l" t="t" r="r" b="b"/>
              <a:pathLst>
                <a:path w="373208" h="353534" extrusionOk="0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313" name="Google Shape;1313;p9"/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/>
              <a:ahLst/>
              <a:cxnLst/>
              <a:rect l="l" t="t" r="r" b="b"/>
              <a:pathLst>
                <a:path w="144948" h="144948" extrusionOk="0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cxnSp>
        <p:nvCxnSpPr>
          <p:cNvPr id="1314" name="Google Shape;1314;p9"/>
          <p:cNvCxnSpPr/>
          <p:nvPr/>
        </p:nvCxnSpPr>
        <p:spPr>
          <a:xfrm>
            <a:off x="1139708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5" name="Google Shape;1315;p9"/>
          <p:cNvSpPr txBox="1">
            <a:spLocks noGrp="1"/>
          </p:cNvSpPr>
          <p:nvPr>
            <p:ph type="title"/>
          </p:nvPr>
        </p:nvSpPr>
        <p:spPr>
          <a:xfrm>
            <a:off x="1037464" y="2755330"/>
            <a:ext cx="4809404" cy="70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</a:pPr>
            <a:r>
              <a:rPr lang="fr-FR"/>
              <a:t>Arrêt sur image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eption personnalisée">
  <a:themeElements>
    <a:clrScheme name="onepoint">
      <a:dk1>
        <a:srgbClr val="1E2124"/>
      </a:dk1>
      <a:lt1>
        <a:srgbClr val="FFFFFF"/>
      </a:lt1>
      <a:dk2>
        <a:srgbClr val="00A5E5"/>
      </a:dk2>
      <a:lt2>
        <a:srgbClr val="EEEEEC"/>
      </a:lt2>
      <a:accent1>
        <a:srgbClr val="4A5496"/>
      </a:accent1>
      <a:accent2>
        <a:srgbClr val="50BF9E"/>
      </a:accent2>
      <a:accent3>
        <a:srgbClr val="EBD000"/>
      </a:accent3>
      <a:accent4>
        <a:srgbClr val="B8006D"/>
      </a:accent4>
      <a:accent5>
        <a:srgbClr val="00A5E5"/>
      </a:accent5>
      <a:accent6>
        <a:srgbClr val="112034"/>
      </a:accent6>
      <a:hlink>
        <a:srgbClr val="EEEEEC"/>
      </a:hlink>
      <a:folHlink>
        <a:srgbClr val="4A54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af3cd2ba-39fc-428b-a333-80f7eb18b18d}" enabled="1" method="Standard" siteId="{e8b88f3d-222b-4ce5-b9d1-46b0ff9466a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Grand écran</PresentationFormat>
  <Paragraphs>38</Paragraphs>
  <Slides>21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Calibri</vt:lpstr>
      <vt:lpstr>Arial</vt:lpstr>
      <vt:lpstr>Poppins Light</vt:lpstr>
      <vt:lpstr>Georgia</vt:lpstr>
      <vt:lpstr>Poppins</vt:lpstr>
      <vt:lpstr>Thème Office</vt:lpstr>
      <vt:lpstr>Conception personnalisée</vt:lpstr>
      <vt:lpstr>Au secours !  Ils ont recruté Sheldon, Shaun et Raymond !</vt:lpstr>
      <vt:lpstr>Présentation PowerPoint</vt:lpstr>
      <vt:lpstr>Arrêt sur image</vt:lpstr>
      <vt:lpstr>Présentation PowerPoint</vt:lpstr>
      <vt:lpstr>Arrêt sur image</vt:lpstr>
      <vt:lpstr>Présentation PowerPoint</vt:lpstr>
      <vt:lpstr>Arrêt sur image</vt:lpstr>
      <vt:lpstr>Présentation PowerPoint</vt:lpstr>
      <vt:lpstr>Arrêt sur image</vt:lpstr>
      <vt:lpstr>Présentation PowerPoint</vt:lpstr>
      <vt:lpstr>Arrêt sur image</vt:lpstr>
      <vt:lpstr>Présentation PowerPoint</vt:lpstr>
      <vt:lpstr>Arrêt sur image</vt:lpstr>
      <vt:lpstr>Présentation PowerPoint</vt:lpstr>
      <vt:lpstr>Arrêt sur image</vt:lpstr>
      <vt:lpstr>Présentation PowerPoint</vt:lpstr>
      <vt:lpstr>Arrêt sur image</vt:lpstr>
      <vt:lpstr>Présentation PowerPoint</vt:lpstr>
      <vt:lpstr>Arrêt sur image</vt:lpstr>
      <vt:lpstr>Présentation PowerPoint</vt:lpstr>
      <vt:lpstr>Merci.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 secours !  Ils ont recruté Sheldon, Shaun et Raymond !</dc:title>
  <dc:creator>Véronique SERMAGE</dc:creator>
  <cp:lastModifiedBy>Véronique SERMAGE</cp:lastModifiedBy>
  <cp:revision>1</cp:revision>
  <dcterms:created xsi:type="dcterms:W3CDTF">2023-09-08T07:12:19Z</dcterms:created>
  <dcterms:modified xsi:type="dcterms:W3CDTF">2024-02-06T08:24:27Z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Office:3\Conception personnalisée:3</vt:lpwstr>
  </property>
  <property fmtid="{D5CDD505-2E9C-101B-9397-08002B2CF9AE}" pid="3" name="ClassificationContentMarkingFooterText">
    <vt:lpwstr>Public [ ] Interne [ ] Restreint [X] Confidentiel [ ]</vt:lpwstr>
  </property>
</Properties>
</file>